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11"/>
  </p:notesMasterIdLst>
  <p:handoutMasterIdLst>
    <p:handoutMasterId r:id="rId12"/>
  </p:handoutMasterIdLst>
  <p:sldIdLst>
    <p:sldId id="256" r:id="rId3"/>
    <p:sldId id="257" r:id="rId4"/>
    <p:sldId id="269" r:id="rId5"/>
    <p:sldId id="258" r:id="rId6"/>
    <p:sldId id="275" r:id="rId7"/>
    <p:sldId id="271" r:id="rId8"/>
    <p:sldId id="272" r:id="rId9"/>
    <p:sldId id="274" r:id="rId10"/>
  </p:sldIdLst>
  <p:sldSz cx="12188825"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888">
          <p15:clr>
            <a:srgbClr val="A4A3A4"/>
          </p15:clr>
        </p15:guide>
        <p15:guide id="3" orient="horz" pos="432">
          <p15:clr>
            <a:srgbClr val="A4A3A4"/>
          </p15:clr>
        </p15:guide>
        <p15:guide id="4" orient="horz" pos="3072">
          <p15:clr>
            <a:srgbClr val="A4A3A4"/>
          </p15:clr>
        </p15:guide>
        <p15:guide id="5" orient="horz" pos="3408">
          <p15:clr>
            <a:srgbClr val="A4A3A4"/>
          </p15:clr>
        </p15:guide>
        <p15:guide id="6" pos="3839">
          <p15:clr>
            <a:srgbClr val="A4A3A4"/>
          </p15:clr>
        </p15:guide>
        <p15:guide id="7" pos="383">
          <p15:clr>
            <a:srgbClr val="A4A3A4"/>
          </p15:clr>
        </p15:guide>
        <p15:guide id="8" pos="7295">
          <p15:clr>
            <a:srgbClr val="A4A3A4"/>
          </p15:clr>
        </p15:guide>
        <p15:guide id="9" pos="815">
          <p15:clr>
            <a:srgbClr val="A4A3A4"/>
          </p15:clr>
        </p15:guide>
        <p15:guide id="10" pos="2879">
          <p15:clr>
            <a:srgbClr val="A4A3A4"/>
          </p15:clr>
        </p15:guide>
        <p15:guide id="11" pos="307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4434" autoAdjust="0"/>
  </p:normalViewPr>
  <p:slideViewPr>
    <p:cSldViewPr>
      <p:cViewPr varScale="1">
        <p:scale>
          <a:sx n="67" d="100"/>
          <a:sy n="67" d="100"/>
        </p:scale>
        <p:origin x="714" y="60"/>
      </p:cViewPr>
      <p:guideLst>
        <p:guide orient="horz" pos="2160"/>
        <p:guide orient="horz" pos="3888"/>
        <p:guide orient="horz" pos="432"/>
        <p:guide orient="horz" pos="3072"/>
        <p:guide orient="horz" pos="3408"/>
        <p:guide pos="3839"/>
        <p:guide pos="383"/>
        <p:guide pos="7295"/>
        <p:guide pos="815"/>
        <p:guide pos="2879"/>
        <p:guide pos="3071"/>
      </p:guideLst>
    </p:cSldViewPr>
  </p:slideViewPr>
  <p:outlineViewPr>
    <p:cViewPr>
      <p:scale>
        <a:sx n="33" d="100"/>
        <a:sy n="33" d="100"/>
      </p:scale>
      <p:origin x="0" y="-600"/>
    </p:cViewPr>
  </p:outlineViewPr>
  <p:notesTextViewPr>
    <p:cViewPr>
      <p:scale>
        <a:sx n="1" d="1"/>
        <a:sy n="1" d="1"/>
      </p:scale>
      <p:origin x="0" y="0"/>
    </p:cViewPr>
  </p:notesTextViewPr>
  <p:notesViewPr>
    <p:cSldViewPr showGuides="1">
      <p:cViewPr varScale="1">
        <p:scale>
          <a:sx n="80" d="100"/>
          <a:sy n="80" d="100"/>
        </p:scale>
        <p:origin x="3174"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1.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243DD6-7908-4AFA-8F08-F5DA4913D758}" type="doc">
      <dgm:prSet loTypeId="urn:microsoft.com/office/officeart/2005/8/layout/hierarchy1" loCatId="hierarchy" qsTypeId="urn:microsoft.com/office/officeart/2005/8/quickstyle/simple1" qsCatId="simple" csTypeId="urn:microsoft.com/office/officeart/2005/8/colors/accent5_1" csCatId="accent5" phldr="1"/>
      <dgm:spPr/>
      <dgm:t>
        <a:bodyPr/>
        <a:lstStyle/>
        <a:p>
          <a:endParaRPr lang="en-US"/>
        </a:p>
      </dgm:t>
    </dgm:pt>
    <dgm:pt modelId="{6213EA93-67B3-4DEB-8CC6-93A0B2AF7CD7}">
      <dgm:prSet phldrT="[Text]"/>
      <dgm:spPr/>
      <dgm:t>
        <a:bodyPr/>
        <a:lstStyle/>
        <a:p>
          <a:r>
            <a:rPr lang="en-US" b="1" dirty="0" smtClean="0"/>
            <a:t>Mano </a:t>
          </a:r>
          <a:r>
            <a:rPr lang="en-US" b="1" dirty="0" err="1" smtClean="0"/>
            <a:t>Cadermanpulle</a:t>
          </a:r>
          <a:endParaRPr lang="en-US" b="1" dirty="0" smtClean="0"/>
        </a:p>
        <a:p>
          <a:r>
            <a:rPr lang="en-US" b="1" dirty="0" smtClean="0"/>
            <a:t>Account Director</a:t>
          </a:r>
          <a:endParaRPr lang="en-US" dirty="0"/>
        </a:p>
      </dgm:t>
    </dgm:pt>
    <dgm:pt modelId="{22F01FA1-DAEC-40BA-8433-5E146EC5406F}" type="parTrans" cxnId="{A43F2893-82A9-4D28-9685-E0BE99CB288E}">
      <dgm:prSet/>
      <dgm:spPr/>
      <dgm:t>
        <a:bodyPr/>
        <a:lstStyle/>
        <a:p>
          <a:endParaRPr lang="en-US"/>
        </a:p>
      </dgm:t>
    </dgm:pt>
    <dgm:pt modelId="{0B401069-F5DA-4C26-8D27-41C74B853B00}" type="sibTrans" cxnId="{A43F2893-82A9-4D28-9685-E0BE99CB288E}">
      <dgm:prSet/>
      <dgm:spPr/>
      <dgm:t>
        <a:bodyPr/>
        <a:lstStyle/>
        <a:p>
          <a:endParaRPr lang="en-US"/>
        </a:p>
      </dgm:t>
    </dgm:pt>
    <dgm:pt modelId="{34EF69ED-7733-43E5-9F02-75216E62B39D}">
      <dgm:prSet phldrT="[Text]"/>
      <dgm:spPr/>
      <dgm:t>
        <a:bodyPr/>
        <a:lstStyle/>
        <a:p>
          <a:r>
            <a:rPr lang="en-US" b="1" dirty="0" smtClean="0"/>
            <a:t>Guy Smith</a:t>
          </a:r>
        </a:p>
        <a:p>
          <a:r>
            <a:rPr lang="en-US" b="1" i="1" dirty="0" smtClean="0"/>
            <a:t>Specialist Manager/SME</a:t>
          </a:r>
          <a:r>
            <a:rPr lang="en-US" i="1" dirty="0" smtClean="0"/>
            <a:t>	</a:t>
          </a:r>
          <a:endParaRPr lang="en-US" i="1" dirty="0"/>
        </a:p>
      </dgm:t>
    </dgm:pt>
    <dgm:pt modelId="{D95CB556-0982-4642-9108-EFDA847395CF}" type="parTrans" cxnId="{4C3D5DA4-4E22-49D2-8A9A-EB38B09280C2}">
      <dgm:prSet/>
      <dgm:spPr/>
      <dgm:t>
        <a:bodyPr/>
        <a:lstStyle/>
        <a:p>
          <a:endParaRPr lang="en-US"/>
        </a:p>
      </dgm:t>
    </dgm:pt>
    <dgm:pt modelId="{B6844C36-BF59-4369-A225-8E816E956898}" type="sibTrans" cxnId="{4C3D5DA4-4E22-49D2-8A9A-EB38B09280C2}">
      <dgm:prSet/>
      <dgm:spPr/>
      <dgm:t>
        <a:bodyPr/>
        <a:lstStyle/>
        <a:p>
          <a:endParaRPr lang="en-US"/>
        </a:p>
      </dgm:t>
    </dgm:pt>
    <dgm:pt modelId="{CEC77832-0685-4061-85A9-2B7E04FC9927}">
      <dgm:prSet/>
      <dgm:spPr/>
      <dgm:t>
        <a:bodyPr/>
        <a:lstStyle/>
        <a:p>
          <a:r>
            <a:rPr lang="en-US" b="1" dirty="0" smtClean="0"/>
            <a:t>Vertical Market Delivery Consultant</a:t>
          </a:r>
          <a:endParaRPr lang="en-US" i="1" dirty="0"/>
        </a:p>
      </dgm:t>
    </dgm:pt>
    <dgm:pt modelId="{64522A3B-06D5-445A-B29E-95A5AD0616E8}" type="parTrans" cxnId="{ED06E7D1-B82C-4C60-B10C-44EEF35A638A}">
      <dgm:prSet/>
      <dgm:spPr/>
      <dgm:t>
        <a:bodyPr/>
        <a:lstStyle/>
        <a:p>
          <a:endParaRPr lang="en-US"/>
        </a:p>
      </dgm:t>
    </dgm:pt>
    <dgm:pt modelId="{DC723360-4464-4AC6-AC92-037B46B955A1}" type="sibTrans" cxnId="{ED06E7D1-B82C-4C60-B10C-44EEF35A638A}">
      <dgm:prSet/>
      <dgm:spPr/>
      <dgm:t>
        <a:bodyPr/>
        <a:lstStyle/>
        <a:p>
          <a:endParaRPr lang="en-US"/>
        </a:p>
      </dgm:t>
    </dgm:pt>
    <dgm:pt modelId="{9497D2F0-AED9-4CC8-831F-177A445E6114}">
      <dgm:prSet/>
      <dgm:spPr/>
      <dgm:t>
        <a:bodyPr/>
        <a:lstStyle/>
        <a:p>
          <a:r>
            <a:rPr lang="en-US" b="1" dirty="0" smtClean="0"/>
            <a:t>Vertical Market Delivery Consultant</a:t>
          </a:r>
          <a:endParaRPr lang="en-US" i="1" dirty="0"/>
        </a:p>
      </dgm:t>
    </dgm:pt>
    <dgm:pt modelId="{03C60D3E-A69D-489E-AC23-D2EF12F2CE12}" type="parTrans" cxnId="{B88A67B5-100A-48F1-9455-5D483BDB4B8F}">
      <dgm:prSet/>
      <dgm:spPr/>
      <dgm:t>
        <a:bodyPr/>
        <a:lstStyle/>
        <a:p>
          <a:endParaRPr lang="en-US"/>
        </a:p>
      </dgm:t>
    </dgm:pt>
    <dgm:pt modelId="{0E9A1C67-F77C-49EB-96B3-86F1B9D3FF94}" type="sibTrans" cxnId="{B88A67B5-100A-48F1-9455-5D483BDB4B8F}">
      <dgm:prSet/>
      <dgm:spPr/>
      <dgm:t>
        <a:bodyPr/>
        <a:lstStyle/>
        <a:p>
          <a:endParaRPr lang="en-US"/>
        </a:p>
      </dgm:t>
    </dgm:pt>
    <dgm:pt modelId="{EAF97F65-8743-416C-95B4-C2A504120B0F}">
      <dgm:prSet phldrT="[Text]"/>
      <dgm:spPr/>
      <dgm:t>
        <a:bodyPr/>
        <a:lstStyle/>
        <a:p>
          <a:r>
            <a:rPr lang="en-US" b="1" dirty="0" smtClean="0"/>
            <a:t>Gareth Evans </a:t>
          </a:r>
        </a:p>
        <a:p>
          <a:r>
            <a:rPr lang="en-US" b="1" i="1" dirty="0" smtClean="0"/>
            <a:t>Specialist Manager/SME</a:t>
          </a:r>
          <a:endParaRPr lang="en-US" i="1" dirty="0"/>
        </a:p>
      </dgm:t>
    </dgm:pt>
    <dgm:pt modelId="{15FC0DA2-D4A5-4ADB-8E29-59099AD0F12C}" type="parTrans" cxnId="{978388B3-EB8F-4139-B38A-114233FC2BB6}">
      <dgm:prSet/>
      <dgm:spPr/>
      <dgm:t>
        <a:bodyPr/>
        <a:lstStyle/>
        <a:p>
          <a:endParaRPr lang="en-US"/>
        </a:p>
      </dgm:t>
    </dgm:pt>
    <dgm:pt modelId="{EA3E39D9-C3F2-4BF2-B34A-03920DBAC485}" type="sibTrans" cxnId="{978388B3-EB8F-4139-B38A-114233FC2BB6}">
      <dgm:prSet/>
      <dgm:spPr/>
      <dgm:t>
        <a:bodyPr/>
        <a:lstStyle/>
        <a:p>
          <a:endParaRPr lang="en-US"/>
        </a:p>
      </dgm:t>
    </dgm:pt>
    <dgm:pt modelId="{146B5BCA-F4A0-4A38-B33B-EC8BFA2CE5CF}">
      <dgm:prSet/>
      <dgm:spPr/>
      <dgm:t>
        <a:bodyPr/>
        <a:lstStyle/>
        <a:p>
          <a:r>
            <a:rPr lang="en-US" b="1" dirty="0" smtClean="0"/>
            <a:t>Vertical Market Delivery Consultant</a:t>
          </a:r>
          <a:endParaRPr lang="en-US" i="1" dirty="0"/>
        </a:p>
      </dgm:t>
    </dgm:pt>
    <dgm:pt modelId="{FC127E7E-FFD8-4856-B22A-FC2DE70AAD12}" type="parTrans" cxnId="{5A1A34D1-58B2-4611-801D-A477054B8543}">
      <dgm:prSet/>
      <dgm:spPr/>
      <dgm:t>
        <a:bodyPr/>
        <a:lstStyle/>
        <a:p>
          <a:endParaRPr lang="en-US"/>
        </a:p>
      </dgm:t>
    </dgm:pt>
    <dgm:pt modelId="{861FB706-A371-43B4-A9C0-19E307330018}" type="sibTrans" cxnId="{5A1A34D1-58B2-4611-801D-A477054B8543}">
      <dgm:prSet/>
      <dgm:spPr/>
      <dgm:t>
        <a:bodyPr/>
        <a:lstStyle/>
        <a:p>
          <a:endParaRPr lang="en-US"/>
        </a:p>
      </dgm:t>
    </dgm:pt>
    <dgm:pt modelId="{164FCC03-4F21-4358-A0AA-BBEEBC094581}">
      <dgm:prSet/>
      <dgm:spPr/>
      <dgm:t>
        <a:bodyPr/>
        <a:lstStyle/>
        <a:p>
          <a:r>
            <a:rPr lang="en-US" b="1" dirty="0" smtClean="0"/>
            <a:t>Vertical Market Delivery Consultant</a:t>
          </a:r>
          <a:endParaRPr lang="en-US" i="1" dirty="0"/>
        </a:p>
      </dgm:t>
    </dgm:pt>
    <dgm:pt modelId="{EAAC9F3D-08AD-45A0-9A5F-D7390FFDB894}" type="parTrans" cxnId="{0E739519-AA6E-4D91-B367-27966A51932A}">
      <dgm:prSet/>
      <dgm:spPr/>
      <dgm:t>
        <a:bodyPr/>
        <a:lstStyle/>
        <a:p>
          <a:endParaRPr lang="en-US"/>
        </a:p>
      </dgm:t>
    </dgm:pt>
    <dgm:pt modelId="{FFB6B58E-C828-46F3-9736-BEC2483E4506}" type="sibTrans" cxnId="{0E739519-AA6E-4D91-B367-27966A51932A}">
      <dgm:prSet/>
      <dgm:spPr/>
      <dgm:t>
        <a:bodyPr/>
        <a:lstStyle/>
        <a:p>
          <a:endParaRPr lang="en-US"/>
        </a:p>
      </dgm:t>
    </dgm:pt>
    <dgm:pt modelId="{FB790FAE-9081-4482-965F-A132F8C0089D}">
      <dgm:prSet/>
      <dgm:spPr/>
      <dgm:t>
        <a:bodyPr/>
        <a:lstStyle/>
        <a:p>
          <a:r>
            <a:rPr lang="en-US" b="1" dirty="0" smtClean="0"/>
            <a:t>Vertical Market Delivery Consultant</a:t>
          </a:r>
          <a:endParaRPr lang="en-US" i="1" dirty="0"/>
        </a:p>
      </dgm:t>
    </dgm:pt>
    <dgm:pt modelId="{66E68178-24ED-41B5-B93B-EC8F7F4577B4}" type="parTrans" cxnId="{7E835D5D-2304-464B-A0B4-8F5DDDE65166}">
      <dgm:prSet/>
      <dgm:spPr/>
      <dgm:t>
        <a:bodyPr/>
        <a:lstStyle/>
        <a:p>
          <a:endParaRPr lang="en-US"/>
        </a:p>
      </dgm:t>
    </dgm:pt>
    <dgm:pt modelId="{F7A7ABE2-8DBF-4022-8CAF-71E6248F51D8}" type="sibTrans" cxnId="{7E835D5D-2304-464B-A0B4-8F5DDDE65166}">
      <dgm:prSet/>
      <dgm:spPr/>
      <dgm:t>
        <a:bodyPr/>
        <a:lstStyle/>
        <a:p>
          <a:endParaRPr lang="en-US"/>
        </a:p>
      </dgm:t>
    </dgm:pt>
    <dgm:pt modelId="{CFFFFC5D-AF08-4DBC-BBC6-D030BF6032CA}">
      <dgm:prSet phldrT="[Text]"/>
      <dgm:spPr/>
      <dgm:t>
        <a:bodyPr/>
        <a:lstStyle/>
        <a:p>
          <a:r>
            <a:rPr lang="en-US" b="1" dirty="0" smtClean="0"/>
            <a:t>William Taylor</a:t>
          </a:r>
        </a:p>
        <a:p>
          <a:r>
            <a:rPr lang="en-US" b="1" i="1" dirty="0" smtClean="0"/>
            <a:t>Specialist Manager/SME</a:t>
          </a:r>
          <a:endParaRPr lang="en-US" i="1" dirty="0"/>
        </a:p>
      </dgm:t>
    </dgm:pt>
    <dgm:pt modelId="{F35C7394-B5A1-4DA6-8CB6-266F244050FF}" type="parTrans" cxnId="{72C4CAF0-CFEA-4DFE-AF15-8865C2C67622}">
      <dgm:prSet/>
      <dgm:spPr/>
      <dgm:t>
        <a:bodyPr/>
        <a:lstStyle/>
        <a:p>
          <a:endParaRPr lang="en-US"/>
        </a:p>
      </dgm:t>
    </dgm:pt>
    <dgm:pt modelId="{F72DB7AB-BC64-42E9-8FCA-AB1A6321FB32}" type="sibTrans" cxnId="{72C4CAF0-CFEA-4DFE-AF15-8865C2C67622}">
      <dgm:prSet/>
      <dgm:spPr/>
      <dgm:t>
        <a:bodyPr/>
        <a:lstStyle/>
        <a:p>
          <a:endParaRPr lang="en-US"/>
        </a:p>
      </dgm:t>
    </dgm:pt>
    <dgm:pt modelId="{8A4215E9-DF47-499E-B09C-2F9AEDDEEAE9}">
      <dgm:prSet/>
      <dgm:spPr/>
      <dgm:t>
        <a:bodyPr/>
        <a:lstStyle/>
        <a:p>
          <a:r>
            <a:rPr lang="en-US" b="1" dirty="0" smtClean="0"/>
            <a:t>Vertical Market Delivery Consultant</a:t>
          </a:r>
          <a:endParaRPr lang="en-US" i="1" dirty="0"/>
        </a:p>
      </dgm:t>
    </dgm:pt>
    <dgm:pt modelId="{2C145E38-359D-4C52-A551-E5243663F61C}" type="parTrans" cxnId="{1802ADA0-5C5F-4A00-8ED5-5BD1DE217DB7}">
      <dgm:prSet/>
      <dgm:spPr/>
      <dgm:t>
        <a:bodyPr/>
        <a:lstStyle/>
        <a:p>
          <a:endParaRPr lang="en-US"/>
        </a:p>
      </dgm:t>
    </dgm:pt>
    <dgm:pt modelId="{73F09B71-913C-447D-A512-970083E781FB}" type="sibTrans" cxnId="{1802ADA0-5C5F-4A00-8ED5-5BD1DE217DB7}">
      <dgm:prSet/>
      <dgm:spPr/>
      <dgm:t>
        <a:bodyPr/>
        <a:lstStyle/>
        <a:p>
          <a:endParaRPr lang="en-US"/>
        </a:p>
      </dgm:t>
    </dgm:pt>
    <dgm:pt modelId="{1539CEEE-F833-450D-91EB-04F96A2AEAA2}">
      <dgm:prSet/>
      <dgm:spPr/>
      <dgm:t>
        <a:bodyPr/>
        <a:lstStyle/>
        <a:p>
          <a:r>
            <a:rPr lang="en-US" b="1" dirty="0" smtClean="0"/>
            <a:t>Vertical Market Delivery Consultant</a:t>
          </a:r>
          <a:endParaRPr lang="en-US" i="1" dirty="0"/>
        </a:p>
      </dgm:t>
    </dgm:pt>
    <dgm:pt modelId="{CE4DF660-7BD9-4C61-8058-864A150E86EF}" type="parTrans" cxnId="{5493F64F-7F27-43D3-815E-35D7FED6B37F}">
      <dgm:prSet/>
      <dgm:spPr/>
      <dgm:t>
        <a:bodyPr/>
        <a:lstStyle/>
        <a:p>
          <a:endParaRPr lang="en-US"/>
        </a:p>
      </dgm:t>
    </dgm:pt>
    <dgm:pt modelId="{30BAB5DF-8466-4945-A435-31F496D4106B}" type="sibTrans" cxnId="{5493F64F-7F27-43D3-815E-35D7FED6B37F}">
      <dgm:prSet/>
      <dgm:spPr/>
      <dgm:t>
        <a:bodyPr/>
        <a:lstStyle/>
        <a:p>
          <a:endParaRPr lang="en-US"/>
        </a:p>
      </dgm:t>
    </dgm:pt>
    <dgm:pt modelId="{7F5C8212-F3D4-43A4-A29B-CB4BB8C5A431}" type="pres">
      <dgm:prSet presAssocID="{07243DD6-7908-4AFA-8F08-F5DA4913D758}" presName="hierChild1" presStyleCnt="0">
        <dgm:presLayoutVars>
          <dgm:chPref val="1"/>
          <dgm:dir/>
          <dgm:animOne val="branch"/>
          <dgm:animLvl val="lvl"/>
          <dgm:resizeHandles/>
        </dgm:presLayoutVars>
      </dgm:prSet>
      <dgm:spPr/>
      <dgm:t>
        <a:bodyPr/>
        <a:lstStyle/>
        <a:p>
          <a:endParaRPr lang="en-US"/>
        </a:p>
      </dgm:t>
    </dgm:pt>
    <dgm:pt modelId="{CE8C80FB-60E7-4AF2-A5D4-70F61A3AF146}" type="pres">
      <dgm:prSet presAssocID="{6213EA93-67B3-4DEB-8CC6-93A0B2AF7CD7}" presName="hierRoot1" presStyleCnt="0"/>
      <dgm:spPr/>
    </dgm:pt>
    <dgm:pt modelId="{874EBE65-A3F8-4DDE-B261-0F583100BA2A}" type="pres">
      <dgm:prSet presAssocID="{6213EA93-67B3-4DEB-8CC6-93A0B2AF7CD7}" presName="composite" presStyleCnt="0"/>
      <dgm:spPr/>
    </dgm:pt>
    <dgm:pt modelId="{987E00FC-04B5-4421-A96F-CA460E2B19DF}" type="pres">
      <dgm:prSet presAssocID="{6213EA93-67B3-4DEB-8CC6-93A0B2AF7CD7}" presName="background" presStyleLbl="node0" presStyleIdx="0" presStyleCnt="1"/>
      <dgm:spPr/>
    </dgm:pt>
    <dgm:pt modelId="{868D9E49-D88B-430E-AC72-CD00412C6BE0}" type="pres">
      <dgm:prSet presAssocID="{6213EA93-67B3-4DEB-8CC6-93A0B2AF7CD7}" presName="text" presStyleLbl="fgAcc0" presStyleIdx="0" presStyleCnt="1">
        <dgm:presLayoutVars>
          <dgm:chPref val="3"/>
        </dgm:presLayoutVars>
      </dgm:prSet>
      <dgm:spPr/>
      <dgm:t>
        <a:bodyPr/>
        <a:lstStyle/>
        <a:p>
          <a:endParaRPr lang="en-US"/>
        </a:p>
      </dgm:t>
    </dgm:pt>
    <dgm:pt modelId="{EC468468-BDA1-487F-88FB-B9ABBC5E6DDC}" type="pres">
      <dgm:prSet presAssocID="{6213EA93-67B3-4DEB-8CC6-93A0B2AF7CD7}" presName="hierChild2" presStyleCnt="0"/>
      <dgm:spPr/>
    </dgm:pt>
    <dgm:pt modelId="{13E913A0-B01D-43F1-B1A3-E3D474304F95}" type="pres">
      <dgm:prSet presAssocID="{D95CB556-0982-4642-9108-EFDA847395CF}" presName="Name10" presStyleLbl="parChTrans1D2" presStyleIdx="0" presStyleCnt="3"/>
      <dgm:spPr/>
      <dgm:t>
        <a:bodyPr/>
        <a:lstStyle/>
        <a:p>
          <a:endParaRPr lang="en-US"/>
        </a:p>
      </dgm:t>
    </dgm:pt>
    <dgm:pt modelId="{339373E9-6044-4E5C-B394-68699903D761}" type="pres">
      <dgm:prSet presAssocID="{34EF69ED-7733-43E5-9F02-75216E62B39D}" presName="hierRoot2" presStyleCnt="0"/>
      <dgm:spPr/>
    </dgm:pt>
    <dgm:pt modelId="{E66E8E9E-A9EE-4EBF-AF12-4E81C04674B7}" type="pres">
      <dgm:prSet presAssocID="{34EF69ED-7733-43E5-9F02-75216E62B39D}" presName="composite2" presStyleCnt="0"/>
      <dgm:spPr/>
    </dgm:pt>
    <dgm:pt modelId="{814D968B-BB58-4009-A740-66AD03AAD2CC}" type="pres">
      <dgm:prSet presAssocID="{34EF69ED-7733-43E5-9F02-75216E62B39D}" presName="background2" presStyleLbl="node2" presStyleIdx="0" presStyleCnt="3"/>
      <dgm:spPr/>
    </dgm:pt>
    <dgm:pt modelId="{F95FE02B-F52A-4D21-AD4B-153872E225D6}" type="pres">
      <dgm:prSet presAssocID="{34EF69ED-7733-43E5-9F02-75216E62B39D}" presName="text2" presStyleLbl="fgAcc2" presStyleIdx="0" presStyleCnt="3">
        <dgm:presLayoutVars>
          <dgm:chPref val="3"/>
        </dgm:presLayoutVars>
      </dgm:prSet>
      <dgm:spPr/>
      <dgm:t>
        <a:bodyPr/>
        <a:lstStyle/>
        <a:p>
          <a:endParaRPr lang="en-US"/>
        </a:p>
      </dgm:t>
    </dgm:pt>
    <dgm:pt modelId="{FA39EFEE-422D-4ABA-B7F3-81DFB819FD0D}" type="pres">
      <dgm:prSet presAssocID="{34EF69ED-7733-43E5-9F02-75216E62B39D}" presName="hierChild3" presStyleCnt="0"/>
      <dgm:spPr/>
    </dgm:pt>
    <dgm:pt modelId="{BFC7338C-D613-42CE-A3C8-1E1BCE0FEA62}" type="pres">
      <dgm:prSet presAssocID="{64522A3B-06D5-445A-B29E-95A5AD0616E8}" presName="Name17" presStyleLbl="parChTrans1D3" presStyleIdx="0" presStyleCnt="7"/>
      <dgm:spPr/>
      <dgm:t>
        <a:bodyPr/>
        <a:lstStyle/>
        <a:p>
          <a:endParaRPr lang="en-US"/>
        </a:p>
      </dgm:t>
    </dgm:pt>
    <dgm:pt modelId="{C7C97D94-D7A0-4A40-85BC-A8BB7FC74897}" type="pres">
      <dgm:prSet presAssocID="{CEC77832-0685-4061-85A9-2B7E04FC9927}" presName="hierRoot3" presStyleCnt="0"/>
      <dgm:spPr/>
    </dgm:pt>
    <dgm:pt modelId="{2031A2F7-2F71-4B37-86FE-0EE755FCFE64}" type="pres">
      <dgm:prSet presAssocID="{CEC77832-0685-4061-85A9-2B7E04FC9927}" presName="composite3" presStyleCnt="0"/>
      <dgm:spPr/>
    </dgm:pt>
    <dgm:pt modelId="{BB1DA2C6-9035-47F3-AABE-8B758B6D19F0}" type="pres">
      <dgm:prSet presAssocID="{CEC77832-0685-4061-85A9-2B7E04FC9927}" presName="background3" presStyleLbl="node3" presStyleIdx="0" presStyleCnt="7"/>
      <dgm:spPr/>
    </dgm:pt>
    <dgm:pt modelId="{9D06AB76-11B4-4CAA-9887-9CEC3100795D}" type="pres">
      <dgm:prSet presAssocID="{CEC77832-0685-4061-85A9-2B7E04FC9927}" presName="text3" presStyleLbl="fgAcc3" presStyleIdx="0" presStyleCnt="7">
        <dgm:presLayoutVars>
          <dgm:chPref val="3"/>
        </dgm:presLayoutVars>
      </dgm:prSet>
      <dgm:spPr/>
      <dgm:t>
        <a:bodyPr/>
        <a:lstStyle/>
        <a:p>
          <a:endParaRPr lang="en-US"/>
        </a:p>
      </dgm:t>
    </dgm:pt>
    <dgm:pt modelId="{0FBA9DA4-F179-4E1B-A77C-ED9B91C4EB81}" type="pres">
      <dgm:prSet presAssocID="{CEC77832-0685-4061-85A9-2B7E04FC9927}" presName="hierChild4" presStyleCnt="0"/>
      <dgm:spPr/>
    </dgm:pt>
    <dgm:pt modelId="{E71D3D05-A41D-4581-93F6-4963BA212C02}" type="pres">
      <dgm:prSet presAssocID="{03C60D3E-A69D-489E-AC23-D2EF12F2CE12}" presName="Name17" presStyleLbl="parChTrans1D3" presStyleIdx="1" presStyleCnt="7"/>
      <dgm:spPr/>
      <dgm:t>
        <a:bodyPr/>
        <a:lstStyle/>
        <a:p>
          <a:endParaRPr lang="en-US"/>
        </a:p>
      </dgm:t>
    </dgm:pt>
    <dgm:pt modelId="{27E3339F-5AE3-4DCA-BA54-7237F92CC764}" type="pres">
      <dgm:prSet presAssocID="{9497D2F0-AED9-4CC8-831F-177A445E6114}" presName="hierRoot3" presStyleCnt="0"/>
      <dgm:spPr/>
    </dgm:pt>
    <dgm:pt modelId="{9F52A907-06F2-4EF8-979C-72A42B5EAD99}" type="pres">
      <dgm:prSet presAssocID="{9497D2F0-AED9-4CC8-831F-177A445E6114}" presName="composite3" presStyleCnt="0"/>
      <dgm:spPr/>
    </dgm:pt>
    <dgm:pt modelId="{C410A2C1-12AA-4197-9D2B-0529261F107A}" type="pres">
      <dgm:prSet presAssocID="{9497D2F0-AED9-4CC8-831F-177A445E6114}" presName="background3" presStyleLbl="node3" presStyleIdx="1" presStyleCnt="7"/>
      <dgm:spPr/>
    </dgm:pt>
    <dgm:pt modelId="{CFD81334-87C5-4BAE-8B17-A68BD1AC0BD4}" type="pres">
      <dgm:prSet presAssocID="{9497D2F0-AED9-4CC8-831F-177A445E6114}" presName="text3" presStyleLbl="fgAcc3" presStyleIdx="1" presStyleCnt="7" custLinFactNeighborX="-1936" custLinFactNeighborY="1536">
        <dgm:presLayoutVars>
          <dgm:chPref val="3"/>
        </dgm:presLayoutVars>
      </dgm:prSet>
      <dgm:spPr/>
      <dgm:t>
        <a:bodyPr/>
        <a:lstStyle/>
        <a:p>
          <a:endParaRPr lang="en-US"/>
        </a:p>
      </dgm:t>
    </dgm:pt>
    <dgm:pt modelId="{A5150FE9-C062-4E32-8FE0-AEF65E8E8DB1}" type="pres">
      <dgm:prSet presAssocID="{9497D2F0-AED9-4CC8-831F-177A445E6114}" presName="hierChild4" presStyleCnt="0"/>
      <dgm:spPr/>
    </dgm:pt>
    <dgm:pt modelId="{47C6150A-D796-4FB1-9AC7-64B824B4A8AC}" type="pres">
      <dgm:prSet presAssocID="{15FC0DA2-D4A5-4ADB-8E29-59099AD0F12C}" presName="Name10" presStyleLbl="parChTrans1D2" presStyleIdx="1" presStyleCnt="3"/>
      <dgm:spPr/>
      <dgm:t>
        <a:bodyPr/>
        <a:lstStyle/>
        <a:p>
          <a:endParaRPr lang="en-US"/>
        </a:p>
      </dgm:t>
    </dgm:pt>
    <dgm:pt modelId="{56059F83-EEDF-4592-9895-E2B4617E7D80}" type="pres">
      <dgm:prSet presAssocID="{EAF97F65-8743-416C-95B4-C2A504120B0F}" presName="hierRoot2" presStyleCnt="0"/>
      <dgm:spPr/>
    </dgm:pt>
    <dgm:pt modelId="{F9E8864B-0266-4B71-AE20-FF928823FD57}" type="pres">
      <dgm:prSet presAssocID="{EAF97F65-8743-416C-95B4-C2A504120B0F}" presName="composite2" presStyleCnt="0"/>
      <dgm:spPr/>
    </dgm:pt>
    <dgm:pt modelId="{E5517394-D959-43B0-B5C5-7EB48695E2C4}" type="pres">
      <dgm:prSet presAssocID="{EAF97F65-8743-416C-95B4-C2A504120B0F}" presName="background2" presStyleLbl="node2" presStyleIdx="1" presStyleCnt="3"/>
      <dgm:spPr/>
    </dgm:pt>
    <dgm:pt modelId="{D8BBCCEC-793A-4277-AD06-599860F93258}" type="pres">
      <dgm:prSet presAssocID="{EAF97F65-8743-416C-95B4-C2A504120B0F}" presName="text2" presStyleLbl="fgAcc2" presStyleIdx="1" presStyleCnt="3">
        <dgm:presLayoutVars>
          <dgm:chPref val="3"/>
        </dgm:presLayoutVars>
      </dgm:prSet>
      <dgm:spPr/>
      <dgm:t>
        <a:bodyPr/>
        <a:lstStyle/>
        <a:p>
          <a:endParaRPr lang="en-US"/>
        </a:p>
      </dgm:t>
    </dgm:pt>
    <dgm:pt modelId="{1A6630A3-7E00-4906-A0BD-3ABF17FEC00E}" type="pres">
      <dgm:prSet presAssocID="{EAF97F65-8743-416C-95B4-C2A504120B0F}" presName="hierChild3" presStyleCnt="0"/>
      <dgm:spPr/>
    </dgm:pt>
    <dgm:pt modelId="{EB928631-2B17-47FC-8968-E2AAB4978614}" type="pres">
      <dgm:prSet presAssocID="{FC127E7E-FFD8-4856-B22A-FC2DE70AAD12}" presName="Name17" presStyleLbl="parChTrans1D3" presStyleIdx="2" presStyleCnt="7"/>
      <dgm:spPr/>
      <dgm:t>
        <a:bodyPr/>
        <a:lstStyle/>
        <a:p>
          <a:endParaRPr lang="en-US"/>
        </a:p>
      </dgm:t>
    </dgm:pt>
    <dgm:pt modelId="{CD9CA8EB-33F0-44AB-AF20-115C2759A819}" type="pres">
      <dgm:prSet presAssocID="{146B5BCA-F4A0-4A38-B33B-EC8BFA2CE5CF}" presName="hierRoot3" presStyleCnt="0"/>
      <dgm:spPr/>
    </dgm:pt>
    <dgm:pt modelId="{38B9188F-55FB-43FB-9195-EE06A17987AE}" type="pres">
      <dgm:prSet presAssocID="{146B5BCA-F4A0-4A38-B33B-EC8BFA2CE5CF}" presName="composite3" presStyleCnt="0"/>
      <dgm:spPr/>
    </dgm:pt>
    <dgm:pt modelId="{3D56BD52-D03A-4047-AD41-D4D4A6EFB434}" type="pres">
      <dgm:prSet presAssocID="{146B5BCA-F4A0-4A38-B33B-EC8BFA2CE5CF}" presName="background3" presStyleLbl="node3" presStyleIdx="2" presStyleCnt="7"/>
      <dgm:spPr/>
    </dgm:pt>
    <dgm:pt modelId="{55FD57AA-D4E2-49CB-894F-A4546A90226D}" type="pres">
      <dgm:prSet presAssocID="{146B5BCA-F4A0-4A38-B33B-EC8BFA2CE5CF}" presName="text3" presStyleLbl="fgAcc3" presStyleIdx="2" presStyleCnt="7">
        <dgm:presLayoutVars>
          <dgm:chPref val="3"/>
        </dgm:presLayoutVars>
      </dgm:prSet>
      <dgm:spPr/>
      <dgm:t>
        <a:bodyPr/>
        <a:lstStyle/>
        <a:p>
          <a:endParaRPr lang="en-US"/>
        </a:p>
      </dgm:t>
    </dgm:pt>
    <dgm:pt modelId="{B723E493-FC94-4BA6-9B42-EE921A71E7B6}" type="pres">
      <dgm:prSet presAssocID="{146B5BCA-F4A0-4A38-B33B-EC8BFA2CE5CF}" presName="hierChild4" presStyleCnt="0"/>
      <dgm:spPr/>
    </dgm:pt>
    <dgm:pt modelId="{6B5FEBAB-8837-4482-8475-02454E646497}" type="pres">
      <dgm:prSet presAssocID="{EAAC9F3D-08AD-45A0-9A5F-D7390FFDB894}" presName="Name17" presStyleLbl="parChTrans1D3" presStyleIdx="3" presStyleCnt="7"/>
      <dgm:spPr/>
      <dgm:t>
        <a:bodyPr/>
        <a:lstStyle/>
        <a:p>
          <a:endParaRPr lang="en-US"/>
        </a:p>
      </dgm:t>
    </dgm:pt>
    <dgm:pt modelId="{6FD540EF-744F-48DA-A8EC-7F073B1CADF4}" type="pres">
      <dgm:prSet presAssocID="{164FCC03-4F21-4358-A0AA-BBEEBC094581}" presName="hierRoot3" presStyleCnt="0"/>
      <dgm:spPr/>
    </dgm:pt>
    <dgm:pt modelId="{6DDA07EF-6815-4476-90D5-8200789CEEB9}" type="pres">
      <dgm:prSet presAssocID="{164FCC03-4F21-4358-A0AA-BBEEBC094581}" presName="composite3" presStyleCnt="0"/>
      <dgm:spPr/>
    </dgm:pt>
    <dgm:pt modelId="{DCB1E33D-13EC-4E25-974B-BEC1BFAB8C57}" type="pres">
      <dgm:prSet presAssocID="{164FCC03-4F21-4358-A0AA-BBEEBC094581}" presName="background3" presStyleLbl="node3" presStyleIdx="3" presStyleCnt="7"/>
      <dgm:spPr/>
    </dgm:pt>
    <dgm:pt modelId="{12B6613B-3143-4290-BD1E-F9C795102D53}" type="pres">
      <dgm:prSet presAssocID="{164FCC03-4F21-4358-A0AA-BBEEBC094581}" presName="text3" presStyleLbl="fgAcc3" presStyleIdx="3" presStyleCnt="7">
        <dgm:presLayoutVars>
          <dgm:chPref val="3"/>
        </dgm:presLayoutVars>
      </dgm:prSet>
      <dgm:spPr/>
      <dgm:t>
        <a:bodyPr/>
        <a:lstStyle/>
        <a:p>
          <a:endParaRPr lang="en-US"/>
        </a:p>
      </dgm:t>
    </dgm:pt>
    <dgm:pt modelId="{0C3E7A23-657A-4D4E-8E8E-5F6F07AAE592}" type="pres">
      <dgm:prSet presAssocID="{164FCC03-4F21-4358-A0AA-BBEEBC094581}" presName="hierChild4" presStyleCnt="0"/>
      <dgm:spPr/>
    </dgm:pt>
    <dgm:pt modelId="{E14DB863-679E-4258-8402-2159575E641E}" type="pres">
      <dgm:prSet presAssocID="{66E68178-24ED-41B5-B93B-EC8F7F4577B4}" presName="Name17" presStyleLbl="parChTrans1D3" presStyleIdx="4" presStyleCnt="7"/>
      <dgm:spPr/>
      <dgm:t>
        <a:bodyPr/>
        <a:lstStyle/>
        <a:p>
          <a:endParaRPr lang="en-US"/>
        </a:p>
      </dgm:t>
    </dgm:pt>
    <dgm:pt modelId="{0812ACE5-CEE1-429F-995D-B9B65DA89E9F}" type="pres">
      <dgm:prSet presAssocID="{FB790FAE-9081-4482-965F-A132F8C0089D}" presName="hierRoot3" presStyleCnt="0"/>
      <dgm:spPr/>
    </dgm:pt>
    <dgm:pt modelId="{EB5D5F16-AFFD-46F2-A842-4FADEDF83D99}" type="pres">
      <dgm:prSet presAssocID="{FB790FAE-9081-4482-965F-A132F8C0089D}" presName="composite3" presStyleCnt="0"/>
      <dgm:spPr/>
    </dgm:pt>
    <dgm:pt modelId="{0D430ACC-0A24-4E88-8E41-B626B052AB56}" type="pres">
      <dgm:prSet presAssocID="{FB790FAE-9081-4482-965F-A132F8C0089D}" presName="background3" presStyleLbl="node3" presStyleIdx="4" presStyleCnt="7"/>
      <dgm:spPr/>
    </dgm:pt>
    <dgm:pt modelId="{154549B9-146B-470F-8DA8-7473A3C06B36}" type="pres">
      <dgm:prSet presAssocID="{FB790FAE-9081-4482-965F-A132F8C0089D}" presName="text3" presStyleLbl="fgAcc3" presStyleIdx="4" presStyleCnt="7">
        <dgm:presLayoutVars>
          <dgm:chPref val="3"/>
        </dgm:presLayoutVars>
      </dgm:prSet>
      <dgm:spPr/>
      <dgm:t>
        <a:bodyPr/>
        <a:lstStyle/>
        <a:p>
          <a:endParaRPr lang="en-US"/>
        </a:p>
      </dgm:t>
    </dgm:pt>
    <dgm:pt modelId="{62ED22C2-0A5E-4540-BB2B-C347CFFB4BD0}" type="pres">
      <dgm:prSet presAssocID="{FB790FAE-9081-4482-965F-A132F8C0089D}" presName="hierChild4" presStyleCnt="0"/>
      <dgm:spPr/>
    </dgm:pt>
    <dgm:pt modelId="{63C1F878-72D2-4A3E-8C52-F4A9B1783C33}" type="pres">
      <dgm:prSet presAssocID="{F35C7394-B5A1-4DA6-8CB6-266F244050FF}" presName="Name10" presStyleLbl="parChTrans1D2" presStyleIdx="2" presStyleCnt="3"/>
      <dgm:spPr/>
      <dgm:t>
        <a:bodyPr/>
        <a:lstStyle/>
        <a:p>
          <a:endParaRPr lang="en-US"/>
        </a:p>
      </dgm:t>
    </dgm:pt>
    <dgm:pt modelId="{1E81980F-514B-4025-9970-41BB1CADB2F6}" type="pres">
      <dgm:prSet presAssocID="{CFFFFC5D-AF08-4DBC-BBC6-D030BF6032CA}" presName="hierRoot2" presStyleCnt="0"/>
      <dgm:spPr/>
    </dgm:pt>
    <dgm:pt modelId="{761BEE10-E504-4CCC-A679-C64E921601B3}" type="pres">
      <dgm:prSet presAssocID="{CFFFFC5D-AF08-4DBC-BBC6-D030BF6032CA}" presName="composite2" presStyleCnt="0"/>
      <dgm:spPr/>
    </dgm:pt>
    <dgm:pt modelId="{53DA5E8F-87F9-40FC-9678-EFD0486B275A}" type="pres">
      <dgm:prSet presAssocID="{CFFFFC5D-AF08-4DBC-BBC6-D030BF6032CA}" presName="background2" presStyleLbl="node2" presStyleIdx="2" presStyleCnt="3"/>
      <dgm:spPr/>
    </dgm:pt>
    <dgm:pt modelId="{08017F3B-DDE1-42D3-931F-E089B2220CD1}" type="pres">
      <dgm:prSet presAssocID="{CFFFFC5D-AF08-4DBC-BBC6-D030BF6032CA}" presName="text2" presStyleLbl="fgAcc2" presStyleIdx="2" presStyleCnt="3">
        <dgm:presLayoutVars>
          <dgm:chPref val="3"/>
        </dgm:presLayoutVars>
      </dgm:prSet>
      <dgm:spPr/>
      <dgm:t>
        <a:bodyPr/>
        <a:lstStyle/>
        <a:p>
          <a:endParaRPr lang="en-US"/>
        </a:p>
      </dgm:t>
    </dgm:pt>
    <dgm:pt modelId="{505FF4D1-3B4E-4A8D-9FE0-D5F0BC0CBAFB}" type="pres">
      <dgm:prSet presAssocID="{CFFFFC5D-AF08-4DBC-BBC6-D030BF6032CA}" presName="hierChild3" presStyleCnt="0"/>
      <dgm:spPr/>
    </dgm:pt>
    <dgm:pt modelId="{119D0B73-716F-4D2A-AEE4-D492EC9766E1}" type="pres">
      <dgm:prSet presAssocID="{2C145E38-359D-4C52-A551-E5243663F61C}" presName="Name17" presStyleLbl="parChTrans1D3" presStyleIdx="5" presStyleCnt="7"/>
      <dgm:spPr/>
      <dgm:t>
        <a:bodyPr/>
        <a:lstStyle/>
        <a:p>
          <a:endParaRPr lang="en-US"/>
        </a:p>
      </dgm:t>
    </dgm:pt>
    <dgm:pt modelId="{46BC6F15-F313-40BB-BD7E-43CBB73FF9F8}" type="pres">
      <dgm:prSet presAssocID="{8A4215E9-DF47-499E-B09C-2F9AEDDEEAE9}" presName="hierRoot3" presStyleCnt="0"/>
      <dgm:spPr/>
    </dgm:pt>
    <dgm:pt modelId="{0CDCB363-A525-437F-8B66-557BC139DCF2}" type="pres">
      <dgm:prSet presAssocID="{8A4215E9-DF47-499E-B09C-2F9AEDDEEAE9}" presName="composite3" presStyleCnt="0"/>
      <dgm:spPr/>
    </dgm:pt>
    <dgm:pt modelId="{C1D5E974-C272-426D-9C3B-33FC0063D5F1}" type="pres">
      <dgm:prSet presAssocID="{8A4215E9-DF47-499E-B09C-2F9AEDDEEAE9}" presName="background3" presStyleLbl="node3" presStyleIdx="5" presStyleCnt="7"/>
      <dgm:spPr/>
    </dgm:pt>
    <dgm:pt modelId="{2890AA37-9CAE-47C1-8091-0E18D98AD0A1}" type="pres">
      <dgm:prSet presAssocID="{8A4215E9-DF47-499E-B09C-2F9AEDDEEAE9}" presName="text3" presStyleLbl="fgAcc3" presStyleIdx="5" presStyleCnt="7">
        <dgm:presLayoutVars>
          <dgm:chPref val="3"/>
        </dgm:presLayoutVars>
      </dgm:prSet>
      <dgm:spPr/>
      <dgm:t>
        <a:bodyPr/>
        <a:lstStyle/>
        <a:p>
          <a:endParaRPr lang="en-US"/>
        </a:p>
      </dgm:t>
    </dgm:pt>
    <dgm:pt modelId="{BD87BC4B-7992-4E45-80F6-5450369E5C47}" type="pres">
      <dgm:prSet presAssocID="{8A4215E9-DF47-499E-B09C-2F9AEDDEEAE9}" presName="hierChild4" presStyleCnt="0"/>
      <dgm:spPr/>
    </dgm:pt>
    <dgm:pt modelId="{86886F70-53AC-4A1D-B166-B252409AE4D6}" type="pres">
      <dgm:prSet presAssocID="{CE4DF660-7BD9-4C61-8058-864A150E86EF}" presName="Name17" presStyleLbl="parChTrans1D3" presStyleIdx="6" presStyleCnt="7"/>
      <dgm:spPr/>
      <dgm:t>
        <a:bodyPr/>
        <a:lstStyle/>
        <a:p>
          <a:endParaRPr lang="en-US"/>
        </a:p>
      </dgm:t>
    </dgm:pt>
    <dgm:pt modelId="{655DDC92-92EE-41CD-B10F-5D5A0D584C78}" type="pres">
      <dgm:prSet presAssocID="{1539CEEE-F833-450D-91EB-04F96A2AEAA2}" presName="hierRoot3" presStyleCnt="0"/>
      <dgm:spPr/>
    </dgm:pt>
    <dgm:pt modelId="{77CC0852-CC1D-4E4D-8572-4C03ABBFFC1B}" type="pres">
      <dgm:prSet presAssocID="{1539CEEE-F833-450D-91EB-04F96A2AEAA2}" presName="composite3" presStyleCnt="0"/>
      <dgm:spPr/>
    </dgm:pt>
    <dgm:pt modelId="{50D474EC-98DC-4737-BC55-92D95CD2A76F}" type="pres">
      <dgm:prSet presAssocID="{1539CEEE-F833-450D-91EB-04F96A2AEAA2}" presName="background3" presStyleLbl="node3" presStyleIdx="6" presStyleCnt="7"/>
      <dgm:spPr/>
    </dgm:pt>
    <dgm:pt modelId="{28F275B9-56B8-41B6-B830-2E9E5E01E9CB}" type="pres">
      <dgm:prSet presAssocID="{1539CEEE-F833-450D-91EB-04F96A2AEAA2}" presName="text3" presStyleLbl="fgAcc3" presStyleIdx="6" presStyleCnt="7">
        <dgm:presLayoutVars>
          <dgm:chPref val="3"/>
        </dgm:presLayoutVars>
      </dgm:prSet>
      <dgm:spPr/>
      <dgm:t>
        <a:bodyPr/>
        <a:lstStyle/>
        <a:p>
          <a:endParaRPr lang="en-US"/>
        </a:p>
      </dgm:t>
    </dgm:pt>
    <dgm:pt modelId="{479EEF34-32FF-44F2-B9DF-858C6F9E4A7F}" type="pres">
      <dgm:prSet presAssocID="{1539CEEE-F833-450D-91EB-04F96A2AEAA2}" presName="hierChild4" presStyleCnt="0"/>
      <dgm:spPr/>
    </dgm:pt>
  </dgm:ptLst>
  <dgm:cxnLst>
    <dgm:cxn modelId="{84C1218D-EB36-4B7A-B6DF-FBFA02E028E4}" type="presOf" srcId="{64522A3B-06D5-445A-B29E-95A5AD0616E8}" destId="{BFC7338C-D613-42CE-A3C8-1E1BCE0FEA62}" srcOrd="0" destOrd="0" presId="urn:microsoft.com/office/officeart/2005/8/layout/hierarchy1"/>
    <dgm:cxn modelId="{9E5E5ADF-6B6A-47DE-92D6-24FD55F2A7AF}" type="presOf" srcId="{CFFFFC5D-AF08-4DBC-BBC6-D030BF6032CA}" destId="{08017F3B-DDE1-42D3-931F-E089B2220CD1}" srcOrd="0" destOrd="0" presId="urn:microsoft.com/office/officeart/2005/8/layout/hierarchy1"/>
    <dgm:cxn modelId="{5A1A34D1-58B2-4611-801D-A477054B8543}" srcId="{EAF97F65-8743-416C-95B4-C2A504120B0F}" destId="{146B5BCA-F4A0-4A38-B33B-EC8BFA2CE5CF}" srcOrd="0" destOrd="0" parTransId="{FC127E7E-FFD8-4856-B22A-FC2DE70AAD12}" sibTransId="{861FB706-A371-43B4-A9C0-19E307330018}"/>
    <dgm:cxn modelId="{CC45FC1E-9FF2-478B-B395-83AB42D58B58}" type="presOf" srcId="{07243DD6-7908-4AFA-8F08-F5DA4913D758}" destId="{7F5C8212-F3D4-43A4-A29B-CB4BB8C5A431}" srcOrd="0" destOrd="0" presId="urn:microsoft.com/office/officeart/2005/8/layout/hierarchy1"/>
    <dgm:cxn modelId="{65607044-491E-42AB-8B30-5F9D7F67CAB7}" type="presOf" srcId="{164FCC03-4F21-4358-A0AA-BBEEBC094581}" destId="{12B6613B-3143-4290-BD1E-F9C795102D53}" srcOrd="0" destOrd="0" presId="urn:microsoft.com/office/officeart/2005/8/layout/hierarchy1"/>
    <dgm:cxn modelId="{0EE0C0AE-55EC-4304-BDEB-7BA6BDFC5A5F}" type="presOf" srcId="{146B5BCA-F4A0-4A38-B33B-EC8BFA2CE5CF}" destId="{55FD57AA-D4E2-49CB-894F-A4546A90226D}" srcOrd="0" destOrd="0" presId="urn:microsoft.com/office/officeart/2005/8/layout/hierarchy1"/>
    <dgm:cxn modelId="{69AA3C17-8A58-46B2-AD6B-0CC60AB97573}" type="presOf" srcId="{FC127E7E-FFD8-4856-B22A-FC2DE70AAD12}" destId="{EB928631-2B17-47FC-8968-E2AAB4978614}" srcOrd="0" destOrd="0" presId="urn:microsoft.com/office/officeart/2005/8/layout/hierarchy1"/>
    <dgm:cxn modelId="{DE3F442E-8FF6-483A-94A2-68C5C05FAC92}" type="presOf" srcId="{1539CEEE-F833-450D-91EB-04F96A2AEAA2}" destId="{28F275B9-56B8-41B6-B830-2E9E5E01E9CB}" srcOrd="0" destOrd="0" presId="urn:microsoft.com/office/officeart/2005/8/layout/hierarchy1"/>
    <dgm:cxn modelId="{72C4CAF0-CFEA-4DFE-AF15-8865C2C67622}" srcId="{6213EA93-67B3-4DEB-8CC6-93A0B2AF7CD7}" destId="{CFFFFC5D-AF08-4DBC-BBC6-D030BF6032CA}" srcOrd="2" destOrd="0" parTransId="{F35C7394-B5A1-4DA6-8CB6-266F244050FF}" sibTransId="{F72DB7AB-BC64-42E9-8FCA-AB1A6321FB32}"/>
    <dgm:cxn modelId="{E0F344B5-E2BA-49EB-8B8B-F72F01F4DE85}" type="presOf" srcId="{66E68178-24ED-41B5-B93B-EC8F7F4577B4}" destId="{E14DB863-679E-4258-8402-2159575E641E}" srcOrd="0" destOrd="0" presId="urn:microsoft.com/office/officeart/2005/8/layout/hierarchy1"/>
    <dgm:cxn modelId="{481C99CC-2B0D-44C6-A5AD-AB948CD7C719}" type="presOf" srcId="{CEC77832-0685-4061-85A9-2B7E04FC9927}" destId="{9D06AB76-11B4-4CAA-9887-9CEC3100795D}" srcOrd="0" destOrd="0" presId="urn:microsoft.com/office/officeart/2005/8/layout/hierarchy1"/>
    <dgm:cxn modelId="{7E835D5D-2304-464B-A0B4-8F5DDDE65166}" srcId="{EAF97F65-8743-416C-95B4-C2A504120B0F}" destId="{FB790FAE-9081-4482-965F-A132F8C0089D}" srcOrd="2" destOrd="0" parTransId="{66E68178-24ED-41B5-B93B-EC8F7F4577B4}" sibTransId="{F7A7ABE2-8DBF-4022-8CAF-71E6248F51D8}"/>
    <dgm:cxn modelId="{4C3D5DA4-4E22-49D2-8A9A-EB38B09280C2}" srcId="{6213EA93-67B3-4DEB-8CC6-93A0B2AF7CD7}" destId="{34EF69ED-7733-43E5-9F02-75216E62B39D}" srcOrd="0" destOrd="0" parTransId="{D95CB556-0982-4642-9108-EFDA847395CF}" sibTransId="{B6844C36-BF59-4369-A225-8E816E956898}"/>
    <dgm:cxn modelId="{FB8ED2CC-3FA3-499A-B53D-CE2657B6EFB8}" type="presOf" srcId="{EAAC9F3D-08AD-45A0-9A5F-D7390FFDB894}" destId="{6B5FEBAB-8837-4482-8475-02454E646497}" srcOrd="0" destOrd="0" presId="urn:microsoft.com/office/officeart/2005/8/layout/hierarchy1"/>
    <dgm:cxn modelId="{5493F64F-7F27-43D3-815E-35D7FED6B37F}" srcId="{CFFFFC5D-AF08-4DBC-BBC6-D030BF6032CA}" destId="{1539CEEE-F833-450D-91EB-04F96A2AEAA2}" srcOrd="1" destOrd="0" parTransId="{CE4DF660-7BD9-4C61-8058-864A150E86EF}" sibTransId="{30BAB5DF-8466-4945-A435-31F496D4106B}"/>
    <dgm:cxn modelId="{12DC5A85-7734-46FC-AC2C-90A114B036D2}" type="presOf" srcId="{D95CB556-0982-4642-9108-EFDA847395CF}" destId="{13E913A0-B01D-43F1-B1A3-E3D474304F95}" srcOrd="0" destOrd="0" presId="urn:microsoft.com/office/officeart/2005/8/layout/hierarchy1"/>
    <dgm:cxn modelId="{2C5D91B0-0C65-4ECB-AE78-E924F96CF6C8}" type="presOf" srcId="{9497D2F0-AED9-4CC8-831F-177A445E6114}" destId="{CFD81334-87C5-4BAE-8B17-A68BD1AC0BD4}" srcOrd="0" destOrd="0" presId="urn:microsoft.com/office/officeart/2005/8/layout/hierarchy1"/>
    <dgm:cxn modelId="{F468B3C0-A6C9-49C4-A37C-25C2A5F44D05}" type="presOf" srcId="{6213EA93-67B3-4DEB-8CC6-93A0B2AF7CD7}" destId="{868D9E49-D88B-430E-AC72-CD00412C6BE0}" srcOrd="0" destOrd="0" presId="urn:microsoft.com/office/officeart/2005/8/layout/hierarchy1"/>
    <dgm:cxn modelId="{978388B3-EB8F-4139-B38A-114233FC2BB6}" srcId="{6213EA93-67B3-4DEB-8CC6-93A0B2AF7CD7}" destId="{EAF97F65-8743-416C-95B4-C2A504120B0F}" srcOrd="1" destOrd="0" parTransId="{15FC0DA2-D4A5-4ADB-8E29-59099AD0F12C}" sibTransId="{EA3E39D9-C3F2-4BF2-B34A-03920DBAC485}"/>
    <dgm:cxn modelId="{B88A67B5-100A-48F1-9455-5D483BDB4B8F}" srcId="{34EF69ED-7733-43E5-9F02-75216E62B39D}" destId="{9497D2F0-AED9-4CC8-831F-177A445E6114}" srcOrd="1" destOrd="0" parTransId="{03C60D3E-A69D-489E-AC23-D2EF12F2CE12}" sibTransId="{0E9A1C67-F77C-49EB-96B3-86F1B9D3FF94}"/>
    <dgm:cxn modelId="{AC97519D-4380-490B-8266-E0F703ABD642}" type="presOf" srcId="{03C60D3E-A69D-489E-AC23-D2EF12F2CE12}" destId="{E71D3D05-A41D-4581-93F6-4963BA212C02}" srcOrd="0" destOrd="0" presId="urn:microsoft.com/office/officeart/2005/8/layout/hierarchy1"/>
    <dgm:cxn modelId="{167E56E4-7CF4-438A-AC26-58BEC91FA183}" type="presOf" srcId="{2C145E38-359D-4C52-A551-E5243663F61C}" destId="{119D0B73-716F-4D2A-AEE4-D492EC9766E1}" srcOrd="0" destOrd="0" presId="urn:microsoft.com/office/officeart/2005/8/layout/hierarchy1"/>
    <dgm:cxn modelId="{0025A083-09D0-481E-AEED-A34133B992DD}" type="presOf" srcId="{EAF97F65-8743-416C-95B4-C2A504120B0F}" destId="{D8BBCCEC-793A-4277-AD06-599860F93258}" srcOrd="0" destOrd="0" presId="urn:microsoft.com/office/officeart/2005/8/layout/hierarchy1"/>
    <dgm:cxn modelId="{ED560673-E7B3-4633-A804-8BA8650496C4}" type="presOf" srcId="{34EF69ED-7733-43E5-9F02-75216E62B39D}" destId="{F95FE02B-F52A-4D21-AD4B-153872E225D6}" srcOrd="0" destOrd="0" presId="urn:microsoft.com/office/officeart/2005/8/layout/hierarchy1"/>
    <dgm:cxn modelId="{3E94FAFA-1619-487C-8CFC-31ED05F5350F}" type="presOf" srcId="{F35C7394-B5A1-4DA6-8CB6-266F244050FF}" destId="{63C1F878-72D2-4A3E-8C52-F4A9B1783C33}" srcOrd="0" destOrd="0" presId="urn:microsoft.com/office/officeart/2005/8/layout/hierarchy1"/>
    <dgm:cxn modelId="{ED06E7D1-B82C-4C60-B10C-44EEF35A638A}" srcId="{34EF69ED-7733-43E5-9F02-75216E62B39D}" destId="{CEC77832-0685-4061-85A9-2B7E04FC9927}" srcOrd="0" destOrd="0" parTransId="{64522A3B-06D5-445A-B29E-95A5AD0616E8}" sibTransId="{DC723360-4464-4AC6-AC92-037B46B955A1}"/>
    <dgm:cxn modelId="{A43F2893-82A9-4D28-9685-E0BE99CB288E}" srcId="{07243DD6-7908-4AFA-8F08-F5DA4913D758}" destId="{6213EA93-67B3-4DEB-8CC6-93A0B2AF7CD7}" srcOrd="0" destOrd="0" parTransId="{22F01FA1-DAEC-40BA-8433-5E146EC5406F}" sibTransId="{0B401069-F5DA-4C26-8D27-41C74B853B00}"/>
    <dgm:cxn modelId="{F44CBE29-CD09-4F80-8FA2-EFBACEA3919D}" type="presOf" srcId="{FB790FAE-9081-4482-965F-A132F8C0089D}" destId="{154549B9-146B-470F-8DA8-7473A3C06B36}" srcOrd="0" destOrd="0" presId="urn:microsoft.com/office/officeart/2005/8/layout/hierarchy1"/>
    <dgm:cxn modelId="{1802ADA0-5C5F-4A00-8ED5-5BD1DE217DB7}" srcId="{CFFFFC5D-AF08-4DBC-BBC6-D030BF6032CA}" destId="{8A4215E9-DF47-499E-B09C-2F9AEDDEEAE9}" srcOrd="0" destOrd="0" parTransId="{2C145E38-359D-4C52-A551-E5243663F61C}" sibTransId="{73F09B71-913C-447D-A512-970083E781FB}"/>
    <dgm:cxn modelId="{0E739519-AA6E-4D91-B367-27966A51932A}" srcId="{EAF97F65-8743-416C-95B4-C2A504120B0F}" destId="{164FCC03-4F21-4358-A0AA-BBEEBC094581}" srcOrd="1" destOrd="0" parTransId="{EAAC9F3D-08AD-45A0-9A5F-D7390FFDB894}" sibTransId="{FFB6B58E-C828-46F3-9736-BEC2483E4506}"/>
    <dgm:cxn modelId="{E966680E-7165-4504-8A2E-61B1D13ECC7F}" type="presOf" srcId="{8A4215E9-DF47-499E-B09C-2F9AEDDEEAE9}" destId="{2890AA37-9CAE-47C1-8091-0E18D98AD0A1}" srcOrd="0" destOrd="0" presId="urn:microsoft.com/office/officeart/2005/8/layout/hierarchy1"/>
    <dgm:cxn modelId="{DA1855C2-EA32-4511-AA2A-73AE27976A00}" type="presOf" srcId="{15FC0DA2-D4A5-4ADB-8E29-59099AD0F12C}" destId="{47C6150A-D796-4FB1-9AC7-64B824B4A8AC}" srcOrd="0" destOrd="0" presId="urn:microsoft.com/office/officeart/2005/8/layout/hierarchy1"/>
    <dgm:cxn modelId="{D0263CE2-85AF-4DF4-958E-766BFCD690D8}" type="presOf" srcId="{CE4DF660-7BD9-4C61-8058-864A150E86EF}" destId="{86886F70-53AC-4A1D-B166-B252409AE4D6}" srcOrd="0" destOrd="0" presId="urn:microsoft.com/office/officeart/2005/8/layout/hierarchy1"/>
    <dgm:cxn modelId="{75161C48-387F-4104-8321-FB143D0D11E3}" type="presParOf" srcId="{7F5C8212-F3D4-43A4-A29B-CB4BB8C5A431}" destId="{CE8C80FB-60E7-4AF2-A5D4-70F61A3AF146}" srcOrd="0" destOrd="0" presId="urn:microsoft.com/office/officeart/2005/8/layout/hierarchy1"/>
    <dgm:cxn modelId="{08291664-5D59-4915-B22F-690746ADF671}" type="presParOf" srcId="{CE8C80FB-60E7-4AF2-A5D4-70F61A3AF146}" destId="{874EBE65-A3F8-4DDE-B261-0F583100BA2A}" srcOrd="0" destOrd="0" presId="urn:microsoft.com/office/officeart/2005/8/layout/hierarchy1"/>
    <dgm:cxn modelId="{F0369303-6B04-4C0E-B182-3B201AACBC50}" type="presParOf" srcId="{874EBE65-A3F8-4DDE-B261-0F583100BA2A}" destId="{987E00FC-04B5-4421-A96F-CA460E2B19DF}" srcOrd="0" destOrd="0" presId="urn:microsoft.com/office/officeart/2005/8/layout/hierarchy1"/>
    <dgm:cxn modelId="{9B883722-716E-4825-9BAA-265D6C9858F5}" type="presParOf" srcId="{874EBE65-A3F8-4DDE-B261-0F583100BA2A}" destId="{868D9E49-D88B-430E-AC72-CD00412C6BE0}" srcOrd="1" destOrd="0" presId="urn:microsoft.com/office/officeart/2005/8/layout/hierarchy1"/>
    <dgm:cxn modelId="{CD388FA5-0802-49DF-AE58-6C929F5910F9}" type="presParOf" srcId="{CE8C80FB-60E7-4AF2-A5D4-70F61A3AF146}" destId="{EC468468-BDA1-487F-88FB-B9ABBC5E6DDC}" srcOrd="1" destOrd="0" presId="urn:microsoft.com/office/officeart/2005/8/layout/hierarchy1"/>
    <dgm:cxn modelId="{07DF0554-BFB7-4754-942A-5584F3BF0128}" type="presParOf" srcId="{EC468468-BDA1-487F-88FB-B9ABBC5E6DDC}" destId="{13E913A0-B01D-43F1-B1A3-E3D474304F95}" srcOrd="0" destOrd="0" presId="urn:microsoft.com/office/officeart/2005/8/layout/hierarchy1"/>
    <dgm:cxn modelId="{E81E6B5D-815C-4BBF-BB9F-B8FEC0216A8F}" type="presParOf" srcId="{EC468468-BDA1-487F-88FB-B9ABBC5E6DDC}" destId="{339373E9-6044-4E5C-B394-68699903D761}" srcOrd="1" destOrd="0" presId="urn:microsoft.com/office/officeart/2005/8/layout/hierarchy1"/>
    <dgm:cxn modelId="{F55B4034-79E1-43BD-90E1-DA568AC14D57}" type="presParOf" srcId="{339373E9-6044-4E5C-B394-68699903D761}" destId="{E66E8E9E-A9EE-4EBF-AF12-4E81C04674B7}" srcOrd="0" destOrd="0" presId="urn:microsoft.com/office/officeart/2005/8/layout/hierarchy1"/>
    <dgm:cxn modelId="{31F44471-C691-414E-9BAF-35991DC6D7BF}" type="presParOf" srcId="{E66E8E9E-A9EE-4EBF-AF12-4E81C04674B7}" destId="{814D968B-BB58-4009-A740-66AD03AAD2CC}" srcOrd="0" destOrd="0" presId="urn:microsoft.com/office/officeart/2005/8/layout/hierarchy1"/>
    <dgm:cxn modelId="{32FB90C6-FFD9-4970-B55E-61FF7AE2B827}" type="presParOf" srcId="{E66E8E9E-A9EE-4EBF-AF12-4E81C04674B7}" destId="{F95FE02B-F52A-4D21-AD4B-153872E225D6}" srcOrd="1" destOrd="0" presId="urn:microsoft.com/office/officeart/2005/8/layout/hierarchy1"/>
    <dgm:cxn modelId="{D02B0BBE-7352-4068-BC65-0C3DC9953145}" type="presParOf" srcId="{339373E9-6044-4E5C-B394-68699903D761}" destId="{FA39EFEE-422D-4ABA-B7F3-81DFB819FD0D}" srcOrd="1" destOrd="0" presId="urn:microsoft.com/office/officeart/2005/8/layout/hierarchy1"/>
    <dgm:cxn modelId="{C674D1DC-3F1F-44D2-86C1-AB1D706B3D48}" type="presParOf" srcId="{FA39EFEE-422D-4ABA-B7F3-81DFB819FD0D}" destId="{BFC7338C-D613-42CE-A3C8-1E1BCE0FEA62}" srcOrd="0" destOrd="0" presId="urn:microsoft.com/office/officeart/2005/8/layout/hierarchy1"/>
    <dgm:cxn modelId="{DF59E45D-33A4-467D-B3D7-6B517637ED3D}" type="presParOf" srcId="{FA39EFEE-422D-4ABA-B7F3-81DFB819FD0D}" destId="{C7C97D94-D7A0-4A40-85BC-A8BB7FC74897}" srcOrd="1" destOrd="0" presId="urn:microsoft.com/office/officeart/2005/8/layout/hierarchy1"/>
    <dgm:cxn modelId="{9C7CE9FF-92E8-4BFC-808D-5945D928CEA5}" type="presParOf" srcId="{C7C97D94-D7A0-4A40-85BC-A8BB7FC74897}" destId="{2031A2F7-2F71-4B37-86FE-0EE755FCFE64}" srcOrd="0" destOrd="0" presId="urn:microsoft.com/office/officeart/2005/8/layout/hierarchy1"/>
    <dgm:cxn modelId="{F7A04BB6-D2F5-4577-AF37-450660CFF8C3}" type="presParOf" srcId="{2031A2F7-2F71-4B37-86FE-0EE755FCFE64}" destId="{BB1DA2C6-9035-47F3-AABE-8B758B6D19F0}" srcOrd="0" destOrd="0" presId="urn:microsoft.com/office/officeart/2005/8/layout/hierarchy1"/>
    <dgm:cxn modelId="{24C9F797-5C3A-4CB3-BB6D-8F4B56769668}" type="presParOf" srcId="{2031A2F7-2F71-4B37-86FE-0EE755FCFE64}" destId="{9D06AB76-11B4-4CAA-9887-9CEC3100795D}" srcOrd="1" destOrd="0" presId="urn:microsoft.com/office/officeart/2005/8/layout/hierarchy1"/>
    <dgm:cxn modelId="{68024440-AF36-4D2F-9F97-54E4BE3EDEE7}" type="presParOf" srcId="{C7C97D94-D7A0-4A40-85BC-A8BB7FC74897}" destId="{0FBA9DA4-F179-4E1B-A77C-ED9B91C4EB81}" srcOrd="1" destOrd="0" presId="urn:microsoft.com/office/officeart/2005/8/layout/hierarchy1"/>
    <dgm:cxn modelId="{44F891BF-022D-4B9D-8AFD-F9624D8FD31B}" type="presParOf" srcId="{FA39EFEE-422D-4ABA-B7F3-81DFB819FD0D}" destId="{E71D3D05-A41D-4581-93F6-4963BA212C02}" srcOrd="2" destOrd="0" presId="urn:microsoft.com/office/officeart/2005/8/layout/hierarchy1"/>
    <dgm:cxn modelId="{DE09F851-3845-43E4-9A2A-A9050F1F5A66}" type="presParOf" srcId="{FA39EFEE-422D-4ABA-B7F3-81DFB819FD0D}" destId="{27E3339F-5AE3-4DCA-BA54-7237F92CC764}" srcOrd="3" destOrd="0" presId="urn:microsoft.com/office/officeart/2005/8/layout/hierarchy1"/>
    <dgm:cxn modelId="{37EA48EE-811B-4FEE-ADEF-F64B71D4F5AB}" type="presParOf" srcId="{27E3339F-5AE3-4DCA-BA54-7237F92CC764}" destId="{9F52A907-06F2-4EF8-979C-72A42B5EAD99}" srcOrd="0" destOrd="0" presId="urn:microsoft.com/office/officeart/2005/8/layout/hierarchy1"/>
    <dgm:cxn modelId="{1B997F9A-1985-403B-9C02-18C300829260}" type="presParOf" srcId="{9F52A907-06F2-4EF8-979C-72A42B5EAD99}" destId="{C410A2C1-12AA-4197-9D2B-0529261F107A}" srcOrd="0" destOrd="0" presId="urn:microsoft.com/office/officeart/2005/8/layout/hierarchy1"/>
    <dgm:cxn modelId="{911A54FD-777D-4F98-B889-942C5F4B8581}" type="presParOf" srcId="{9F52A907-06F2-4EF8-979C-72A42B5EAD99}" destId="{CFD81334-87C5-4BAE-8B17-A68BD1AC0BD4}" srcOrd="1" destOrd="0" presId="urn:microsoft.com/office/officeart/2005/8/layout/hierarchy1"/>
    <dgm:cxn modelId="{65FCDE25-EFF6-49AA-BD00-8E3B794A04D8}" type="presParOf" srcId="{27E3339F-5AE3-4DCA-BA54-7237F92CC764}" destId="{A5150FE9-C062-4E32-8FE0-AEF65E8E8DB1}" srcOrd="1" destOrd="0" presId="urn:microsoft.com/office/officeart/2005/8/layout/hierarchy1"/>
    <dgm:cxn modelId="{8CB41435-9F21-4974-B69D-F496C24C934D}" type="presParOf" srcId="{EC468468-BDA1-487F-88FB-B9ABBC5E6DDC}" destId="{47C6150A-D796-4FB1-9AC7-64B824B4A8AC}" srcOrd="2" destOrd="0" presId="urn:microsoft.com/office/officeart/2005/8/layout/hierarchy1"/>
    <dgm:cxn modelId="{C6F1E2FF-4258-4561-A2F6-C968F6A43B6D}" type="presParOf" srcId="{EC468468-BDA1-487F-88FB-B9ABBC5E6DDC}" destId="{56059F83-EEDF-4592-9895-E2B4617E7D80}" srcOrd="3" destOrd="0" presId="urn:microsoft.com/office/officeart/2005/8/layout/hierarchy1"/>
    <dgm:cxn modelId="{31A9B817-F0AB-49CC-B1EB-6D03925E3D5C}" type="presParOf" srcId="{56059F83-EEDF-4592-9895-E2B4617E7D80}" destId="{F9E8864B-0266-4B71-AE20-FF928823FD57}" srcOrd="0" destOrd="0" presId="urn:microsoft.com/office/officeart/2005/8/layout/hierarchy1"/>
    <dgm:cxn modelId="{A47FDE44-5350-48ED-9904-4CBB1348D3EA}" type="presParOf" srcId="{F9E8864B-0266-4B71-AE20-FF928823FD57}" destId="{E5517394-D959-43B0-B5C5-7EB48695E2C4}" srcOrd="0" destOrd="0" presId="urn:microsoft.com/office/officeart/2005/8/layout/hierarchy1"/>
    <dgm:cxn modelId="{DBE479BB-FC08-493C-A07C-AC51BA97EDC5}" type="presParOf" srcId="{F9E8864B-0266-4B71-AE20-FF928823FD57}" destId="{D8BBCCEC-793A-4277-AD06-599860F93258}" srcOrd="1" destOrd="0" presId="urn:microsoft.com/office/officeart/2005/8/layout/hierarchy1"/>
    <dgm:cxn modelId="{5DE3DD46-59E6-4673-949A-19DDD4C08F70}" type="presParOf" srcId="{56059F83-EEDF-4592-9895-E2B4617E7D80}" destId="{1A6630A3-7E00-4906-A0BD-3ABF17FEC00E}" srcOrd="1" destOrd="0" presId="urn:microsoft.com/office/officeart/2005/8/layout/hierarchy1"/>
    <dgm:cxn modelId="{99CBE37C-9FF8-4C95-9510-09B9D370951B}" type="presParOf" srcId="{1A6630A3-7E00-4906-A0BD-3ABF17FEC00E}" destId="{EB928631-2B17-47FC-8968-E2AAB4978614}" srcOrd="0" destOrd="0" presId="urn:microsoft.com/office/officeart/2005/8/layout/hierarchy1"/>
    <dgm:cxn modelId="{4489D494-5359-4702-B4D7-4D4D090F6E04}" type="presParOf" srcId="{1A6630A3-7E00-4906-A0BD-3ABF17FEC00E}" destId="{CD9CA8EB-33F0-44AB-AF20-115C2759A819}" srcOrd="1" destOrd="0" presId="urn:microsoft.com/office/officeart/2005/8/layout/hierarchy1"/>
    <dgm:cxn modelId="{42895138-9C56-4283-A171-AA8D1517F7BB}" type="presParOf" srcId="{CD9CA8EB-33F0-44AB-AF20-115C2759A819}" destId="{38B9188F-55FB-43FB-9195-EE06A17987AE}" srcOrd="0" destOrd="0" presId="urn:microsoft.com/office/officeart/2005/8/layout/hierarchy1"/>
    <dgm:cxn modelId="{2EBF1B00-7EB7-453F-A008-A0B29BAB68A2}" type="presParOf" srcId="{38B9188F-55FB-43FB-9195-EE06A17987AE}" destId="{3D56BD52-D03A-4047-AD41-D4D4A6EFB434}" srcOrd="0" destOrd="0" presId="urn:microsoft.com/office/officeart/2005/8/layout/hierarchy1"/>
    <dgm:cxn modelId="{0454AFE6-CFF6-4306-BC91-1C1BD00E988B}" type="presParOf" srcId="{38B9188F-55FB-43FB-9195-EE06A17987AE}" destId="{55FD57AA-D4E2-49CB-894F-A4546A90226D}" srcOrd="1" destOrd="0" presId="urn:microsoft.com/office/officeart/2005/8/layout/hierarchy1"/>
    <dgm:cxn modelId="{A109C69C-386D-4902-B2BD-636D578D6B36}" type="presParOf" srcId="{CD9CA8EB-33F0-44AB-AF20-115C2759A819}" destId="{B723E493-FC94-4BA6-9B42-EE921A71E7B6}" srcOrd="1" destOrd="0" presId="urn:microsoft.com/office/officeart/2005/8/layout/hierarchy1"/>
    <dgm:cxn modelId="{B27E195B-9EC3-49C6-9506-D7F7EDEBB3D1}" type="presParOf" srcId="{1A6630A3-7E00-4906-A0BD-3ABF17FEC00E}" destId="{6B5FEBAB-8837-4482-8475-02454E646497}" srcOrd="2" destOrd="0" presId="urn:microsoft.com/office/officeart/2005/8/layout/hierarchy1"/>
    <dgm:cxn modelId="{EBA61A7C-82B6-42F6-BDD0-6F4DD0E871B2}" type="presParOf" srcId="{1A6630A3-7E00-4906-A0BD-3ABF17FEC00E}" destId="{6FD540EF-744F-48DA-A8EC-7F073B1CADF4}" srcOrd="3" destOrd="0" presId="urn:microsoft.com/office/officeart/2005/8/layout/hierarchy1"/>
    <dgm:cxn modelId="{C9C351F4-0ED1-492E-9718-3E23EAC776CB}" type="presParOf" srcId="{6FD540EF-744F-48DA-A8EC-7F073B1CADF4}" destId="{6DDA07EF-6815-4476-90D5-8200789CEEB9}" srcOrd="0" destOrd="0" presId="urn:microsoft.com/office/officeart/2005/8/layout/hierarchy1"/>
    <dgm:cxn modelId="{5EB56FBF-B687-470A-8384-BCB67DD955A2}" type="presParOf" srcId="{6DDA07EF-6815-4476-90D5-8200789CEEB9}" destId="{DCB1E33D-13EC-4E25-974B-BEC1BFAB8C57}" srcOrd="0" destOrd="0" presId="urn:microsoft.com/office/officeart/2005/8/layout/hierarchy1"/>
    <dgm:cxn modelId="{FE60BD86-CCE5-4690-8CF9-3B10B7C5024C}" type="presParOf" srcId="{6DDA07EF-6815-4476-90D5-8200789CEEB9}" destId="{12B6613B-3143-4290-BD1E-F9C795102D53}" srcOrd="1" destOrd="0" presId="urn:microsoft.com/office/officeart/2005/8/layout/hierarchy1"/>
    <dgm:cxn modelId="{7E4F18D5-1F69-477A-9B0A-E5B43EA133D0}" type="presParOf" srcId="{6FD540EF-744F-48DA-A8EC-7F073B1CADF4}" destId="{0C3E7A23-657A-4D4E-8E8E-5F6F07AAE592}" srcOrd="1" destOrd="0" presId="urn:microsoft.com/office/officeart/2005/8/layout/hierarchy1"/>
    <dgm:cxn modelId="{7EB1B84A-6066-4187-B29C-C2B58F5DA6C2}" type="presParOf" srcId="{1A6630A3-7E00-4906-A0BD-3ABF17FEC00E}" destId="{E14DB863-679E-4258-8402-2159575E641E}" srcOrd="4" destOrd="0" presId="urn:microsoft.com/office/officeart/2005/8/layout/hierarchy1"/>
    <dgm:cxn modelId="{6C29B9DB-2DAF-45DC-A63D-55E830B69695}" type="presParOf" srcId="{1A6630A3-7E00-4906-A0BD-3ABF17FEC00E}" destId="{0812ACE5-CEE1-429F-995D-B9B65DA89E9F}" srcOrd="5" destOrd="0" presId="urn:microsoft.com/office/officeart/2005/8/layout/hierarchy1"/>
    <dgm:cxn modelId="{DC70BD08-724A-42E5-94BC-5ECA420CBB08}" type="presParOf" srcId="{0812ACE5-CEE1-429F-995D-B9B65DA89E9F}" destId="{EB5D5F16-AFFD-46F2-A842-4FADEDF83D99}" srcOrd="0" destOrd="0" presId="urn:microsoft.com/office/officeart/2005/8/layout/hierarchy1"/>
    <dgm:cxn modelId="{E116D691-CA9E-4CE6-8196-CD3CBEB325D0}" type="presParOf" srcId="{EB5D5F16-AFFD-46F2-A842-4FADEDF83D99}" destId="{0D430ACC-0A24-4E88-8E41-B626B052AB56}" srcOrd="0" destOrd="0" presId="urn:microsoft.com/office/officeart/2005/8/layout/hierarchy1"/>
    <dgm:cxn modelId="{0C6C56EF-5397-4936-8F7E-90ECD1263742}" type="presParOf" srcId="{EB5D5F16-AFFD-46F2-A842-4FADEDF83D99}" destId="{154549B9-146B-470F-8DA8-7473A3C06B36}" srcOrd="1" destOrd="0" presId="urn:microsoft.com/office/officeart/2005/8/layout/hierarchy1"/>
    <dgm:cxn modelId="{1257781A-8EEE-4D40-959E-FC952A1E8DE9}" type="presParOf" srcId="{0812ACE5-CEE1-429F-995D-B9B65DA89E9F}" destId="{62ED22C2-0A5E-4540-BB2B-C347CFFB4BD0}" srcOrd="1" destOrd="0" presId="urn:microsoft.com/office/officeart/2005/8/layout/hierarchy1"/>
    <dgm:cxn modelId="{F8D89D67-5276-4880-80EF-28948FD1A53B}" type="presParOf" srcId="{EC468468-BDA1-487F-88FB-B9ABBC5E6DDC}" destId="{63C1F878-72D2-4A3E-8C52-F4A9B1783C33}" srcOrd="4" destOrd="0" presId="urn:microsoft.com/office/officeart/2005/8/layout/hierarchy1"/>
    <dgm:cxn modelId="{913F14BB-7D05-45C9-8565-DD2796F63A66}" type="presParOf" srcId="{EC468468-BDA1-487F-88FB-B9ABBC5E6DDC}" destId="{1E81980F-514B-4025-9970-41BB1CADB2F6}" srcOrd="5" destOrd="0" presId="urn:microsoft.com/office/officeart/2005/8/layout/hierarchy1"/>
    <dgm:cxn modelId="{D52AF7B2-7635-4CD7-A6D8-6CA8A509A505}" type="presParOf" srcId="{1E81980F-514B-4025-9970-41BB1CADB2F6}" destId="{761BEE10-E504-4CCC-A679-C64E921601B3}" srcOrd="0" destOrd="0" presId="urn:microsoft.com/office/officeart/2005/8/layout/hierarchy1"/>
    <dgm:cxn modelId="{F9A1154C-F4DC-41D1-97A9-1937569CF229}" type="presParOf" srcId="{761BEE10-E504-4CCC-A679-C64E921601B3}" destId="{53DA5E8F-87F9-40FC-9678-EFD0486B275A}" srcOrd="0" destOrd="0" presId="urn:microsoft.com/office/officeart/2005/8/layout/hierarchy1"/>
    <dgm:cxn modelId="{261B42C6-A9AA-4AF6-AC57-1219C8FEB9E0}" type="presParOf" srcId="{761BEE10-E504-4CCC-A679-C64E921601B3}" destId="{08017F3B-DDE1-42D3-931F-E089B2220CD1}" srcOrd="1" destOrd="0" presId="urn:microsoft.com/office/officeart/2005/8/layout/hierarchy1"/>
    <dgm:cxn modelId="{664D15CC-5EE6-41FA-8704-100D88CFE0AA}" type="presParOf" srcId="{1E81980F-514B-4025-9970-41BB1CADB2F6}" destId="{505FF4D1-3B4E-4A8D-9FE0-D5F0BC0CBAFB}" srcOrd="1" destOrd="0" presId="urn:microsoft.com/office/officeart/2005/8/layout/hierarchy1"/>
    <dgm:cxn modelId="{0C633224-29E8-4568-A37C-CC99F244C0A4}" type="presParOf" srcId="{505FF4D1-3B4E-4A8D-9FE0-D5F0BC0CBAFB}" destId="{119D0B73-716F-4D2A-AEE4-D492EC9766E1}" srcOrd="0" destOrd="0" presId="urn:microsoft.com/office/officeart/2005/8/layout/hierarchy1"/>
    <dgm:cxn modelId="{56BB1C63-EBAA-4B20-857E-2A8E7C8DDBE8}" type="presParOf" srcId="{505FF4D1-3B4E-4A8D-9FE0-D5F0BC0CBAFB}" destId="{46BC6F15-F313-40BB-BD7E-43CBB73FF9F8}" srcOrd="1" destOrd="0" presId="urn:microsoft.com/office/officeart/2005/8/layout/hierarchy1"/>
    <dgm:cxn modelId="{38608589-D37C-45D5-A196-890A7C7D35C5}" type="presParOf" srcId="{46BC6F15-F313-40BB-BD7E-43CBB73FF9F8}" destId="{0CDCB363-A525-437F-8B66-557BC139DCF2}" srcOrd="0" destOrd="0" presId="urn:microsoft.com/office/officeart/2005/8/layout/hierarchy1"/>
    <dgm:cxn modelId="{050AD1C9-B195-4BFB-9997-20AC719A7221}" type="presParOf" srcId="{0CDCB363-A525-437F-8B66-557BC139DCF2}" destId="{C1D5E974-C272-426D-9C3B-33FC0063D5F1}" srcOrd="0" destOrd="0" presId="urn:microsoft.com/office/officeart/2005/8/layout/hierarchy1"/>
    <dgm:cxn modelId="{348CE7B9-626C-42C4-AC1F-B10D40026E00}" type="presParOf" srcId="{0CDCB363-A525-437F-8B66-557BC139DCF2}" destId="{2890AA37-9CAE-47C1-8091-0E18D98AD0A1}" srcOrd="1" destOrd="0" presId="urn:microsoft.com/office/officeart/2005/8/layout/hierarchy1"/>
    <dgm:cxn modelId="{27943A16-06D9-43D9-923B-FE157DEF3B60}" type="presParOf" srcId="{46BC6F15-F313-40BB-BD7E-43CBB73FF9F8}" destId="{BD87BC4B-7992-4E45-80F6-5450369E5C47}" srcOrd="1" destOrd="0" presId="urn:microsoft.com/office/officeart/2005/8/layout/hierarchy1"/>
    <dgm:cxn modelId="{E73DE6E3-18E0-463C-86D5-A3F489CDC8E8}" type="presParOf" srcId="{505FF4D1-3B4E-4A8D-9FE0-D5F0BC0CBAFB}" destId="{86886F70-53AC-4A1D-B166-B252409AE4D6}" srcOrd="2" destOrd="0" presId="urn:microsoft.com/office/officeart/2005/8/layout/hierarchy1"/>
    <dgm:cxn modelId="{2C293D84-7CB8-4391-ADB2-146C8E163989}" type="presParOf" srcId="{505FF4D1-3B4E-4A8D-9FE0-D5F0BC0CBAFB}" destId="{655DDC92-92EE-41CD-B10F-5D5A0D584C78}" srcOrd="3" destOrd="0" presId="urn:microsoft.com/office/officeart/2005/8/layout/hierarchy1"/>
    <dgm:cxn modelId="{94F31BAB-8AC7-4D91-8380-4A4C27FE3088}" type="presParOf" srcId="{655DDC92-92EE-41CD-B10F-5D5A0D584C78}" destId="{77CC0852-CC1D-4E4D-8572-4C03ABBFFC1B}" srcOrd="0" destOrd="0" presId="urn:microsoft.com/office/officeart/2005/8/layout/hierarchy1"/>
    <dgm:cxn modelId="{74650DE7-5F32-4FA9-8F81-EFF82E3B754D}" type="presParOf" srcId="{77CC0852-CC1D-4E4D-8572-4C03ABBFFC1B}" destId="{50D474EC-98DC-4737-BC55-92D95CD2A76F}" srcOrd="0" destOrd="0" presId="urn:microsoft.com/office/officeart/2005/8/layout/hierarchy1"/>
    <dgm:cxn modelId="{E97A0503-E874-4F4B-9CDA-355949CE4397}" type="presParOf" srcId="{77CC0852-CC1D-4E4D-8572-4C03ABBFFC1B}" destId="{28F275B9-56B8-41B6-B830-2E9E5E01E9CB}" srcOrd="1" destOrd="0" presId="urn:microsoft.com/office/officeart/2005/8/layout/hierarchy1"/>
    <dgm:cxn modelId="{8ABE93AE-AA88-449A-B812-2BD5EF2E9ADD}" type="presParOf" srcId="{655DDC92-92EE-41CD-B10F-5D5A0D584C78}" destId="{479EEF34-32FF-44F2-B9DF-858C6F9E4A7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AC8CEC3D-96F7-401F-9673-3EE7F75C9C5B}" type="datetimeFigureOut">
              <a:rPr lang="en-US"/>
              <a:t>12/07/2016</a:t>
            </a:fld>
            <a:endParaRPr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98ED8CD-4E4C-49AC-BDC6-2963BA49E54F}" type="slidenum">
              <a:rPr/>
              <a:t>‹#›</a:t>
            </a:fld>
            <a:endParaRPr dirty="0"/>
          </a:p>
        </p:txBody>
      </p:sp>
    </p:spTree>
    <p:extLst>
      <p:ext uri="{BB962C8B-B14F-4D97-AF65-F5344CB8AC3E}">
        <p14:creationId xmlns:p14="http://schemas.microsoft.com/office/powerpoint/2010/main" val="343417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032BCF4-D26D-4DAF-9F57-FE1E61FE7935}" type="datetimeFigureOut">
              <a:rPr lang="en-US"/>
              <a:t>12/07/2016</a:t>
            </a:fld>
            <a:endParaRPr dirty="0"/>
          </a:p>
        </p:txBody>
      </p:sp>
      <p:sp>
        <p:nvSpPr>
          <p:cNvPr id="4" name="Slide Image Placeholder 3"/>
          <p:cNvSpPr>
            <a:spLocks noGrp="1" noRot="1" noChangeAspect="1"/>
          </p:cNvSpPr>
          <p:nvPr>
            <p:ph type="sldImg" idx="2"/>
          </p:nvPr>
        </p:nvSpPr>
        <p:spPr>
          <a:xfrm>
            <a:off x="92075" y="744538"/>
            <a:ext cx="6613525" cy="3722687"/>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FB91549-43BF-425A-AF25-75262019208C}" type="slidenum">
              <a:rPr/>
              <a:t>‹#›</a:t>
            </a:fld>
            <a:endParaRPr dirty="0"/>
          </a:p>
        </p:txBody>
      </p:sp>
    </p:spTree>
    <p:extLst>
      <p:ext uri="{BB962C8B-B14F-4D97-AF65-F5344CB8AC3E}">
        <p14:creationId xmlns:p14="http://schemas.microsoft.com/office/powerpoint/2010/main" val="4239286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B91549-43BF-425A-AF25-75262019208C}" type="slidenum">
              <a:rPr lang="en-US" smtClean="0"/>
              <a:t>1</a:t>
            </a:fld>
            <a:endParaRPr lang="en-US" dirty="0"/>
          </a:p>
        </p:txBody>
      </p:sp>
    </p:spTree>
    <p:extLst>
      <p:ext uri="{BB962C8B-B14F-4D97-AF65-F5344CB8AC3E}">
        <p14:creationId xmlns:p14="http://schemas.microsoft.com/office/powerpoint/2010/main" val="353178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B91549-43BF-425A-AF25-75262019208C}" type="slidenum">
              <a:rPr lang="en-US" smtClean="0"/>
              <a:t>2</a:t>
            </a:fld>
            <a:endParaRPr lang="en-US" dirty="0"/>
          </a:p>
        </p:txBody>
      </p:sp>
    </p:spTree>
    <p:extLst>
      <p:ext uri="{BB962C8B-B14F-4D97-AF65-F5344CB8AC3E}">
        <p14:creationId xmlns:p14="http://schemas.microsoft.com/office/powerpoint/2010/main" val="11311712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3"/>
          <p:cNvGrpSpPr/>
          <p:nvPr/>
        </p:nvGrpSpPr>
        <p:grpSpPr>
          <a:xfrm>
            <a:off x="31542" y="-1"/>
            <a:ext cx="12190413" cy="6858001"/>
            <a:chOff x="-1588" y="0"/>
            <a:chExt cx="12190413" cy="6858001"/>
          </a:xfrm>
        </p:grpSpPr>
        <p:sp>
          <p:nvSpPr>
            <p:cNvPr id="11" name="Rectangle 10"/>
            <p:cNvSpPr/>
            <p:nvPr/>
          </p:nvSpPr>
          <p:spPr>
            <a:xfrm>
              <a:off x="-1588" y="0"/>
              <a:ext cx="12188952" cy="685800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873625" y="0"/>
              <a:ext cx="7315200" cy="6858001"/>
            </a:xfrm>
            <a:prstGeom prst="rect">
              <a:avLst/>
            </a:prstGeom>
          </p:spPr>
        </p:pic>
      </p:grpSp>
      <p:sp>
        <p:nvSpPr>
          <p:cNvPr id="8" name="Date Placeholder 7"/>
          <p:cNvSpPr>
            <a:spLocks noGrp="1"/>
          </p:cNvSpPr>
          <p:nvPr>
            <p:ph type="dt" sz="half" idx="10"/>
          </p:nvPr>
        </p:nvSpPr>
        <p:spPr/>
        <p:txBody>
          <a:bodyPr/>
          <a:lstStyle>
            <a:lvl1pPr>
              <a:defRPr>
                <a:solidFill>
                  <a:schemeClr val="tx1"/>
                </a:solidFill>
              </a:defRPr>
            </a:lvl1pPr>
          </a:lstStyle>
          <a:p>
            <a:fld id="{8E3591FD-4D9F-4ACE-90E7-8F02A116D4D1}" type="datetime1">
              <a:rPr lang="en-US" smtClean="0"/>
              <a:t>12/07/2016</a:t>
            </a:fld>
            <a:endParaRPr lang="en-US" dirty="0"/>
          </a:p>
        </p:txBody>
      </p:sp>
      <p:sp>
        <p:nvSpPr>
          <p:cNvPr id="9" name="Footer Placeholder 8"/>
          <p:cNvSpPr>
            <a:spLocks noGrp="1"/>
          </p:cNvSpPr>
          <p:nvPr>
            <p:ph type="ftr" sz="quarter" idx="11"/>
          </p:nvPr>
        </p:nvSpPr>
        <p:spPr bwMode="ltGray"/>
        <p:txBody>
          <a:bodyPr/>
          <a:lstStyle>
            <a:lvl1pPr>
              <a:defRPr>
                <a:solidFill>
                  <a:schemeClr val="bg1"/>
                </a:solidFill>
              </a:defRPr>
            </a:lvl1pPr>
          </a:lstStyle>
          <a:p>
            <a:r>
              <a:rPr lang="en-US" smtClean="0"/>
              <a:t>www.sterlingpryce.com</a:t>
            </a:r>
            <a:endParaRPr lang="en-US" dirty="0"/>
          </a:p>
        </p:txBody>
      </p:sp>
      <p:sp>
        <p:nvSpPr>
          <p:cNvPr id="10" name="Slide Number Placeholder 9"/>
          <p:cNvSpPr>
            <a:spLocks noGrp="1"/>
          </p:cNvSpPr>
          <p:nvPr>
            <p:ph type="sldNum" sz="quarter" idx="12"/>
          </p:nvPr>
        </p:nvSpPr>
        <p:spPr bwMode="ltGray"/>
        <p:txBody>
          <a:bodyPr/>
          <a:lstStyle>
            <a:lvl1pPr>
              <a:defRPr>
                <a:solidFill>
                  <a:schemeClr val="bg1"/>
                </a:solidFill>
              </a:defRPr>
            </a:lvl1pPr>
          </a:lstStyle>
          <a:p>
            <a:fld id="{A3F31473-23EB-4724-8B59-FE6D21D89FA4}" type="slidenum">
              <a:rPr lang="en-US" smtClean="0"/>
              <a:pPr/>
              <a:t>‹#›</a:t>
            </a:fld>
            <a:endParaRPr lang="en-US" dirty="0"/>
          </a:p>
        </p:txBody>
      </p:sp>
      <p:sp>
        <p:nvSpPr>
          <p:cNvPr id="3" name="Subtitle 2"/>
          <p:cNvSpPr>
            <a:spLocks noGrp="1"/>
          </p:cNvSpPr>
          <p:nvPr>
            <p:ph type="subTitle" idx="1"/>
          </p:nvPr>
        </p:nvSpPr>
        <p:spPr>
          <a:xfrm>
            <a:off x="608013" y="5410200"/>
            <a:ext cx="3962400" cy="7620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2" name="Title 1"/>
          <p:cNvSpPr>
            <a:spLocks noGrp="1"/>
          </p:cNvSpPr>
          <p:nvPr>
            <p:ph type="ctrTitle"/>
          </p:nvPr>
        </p:nvSpPr>
        <p:spPr>
          <a:xfrm>
            <a:off x="608013" y="685801"/>
            <a:ext cx="3962400" cy="4724399"/>
          </a:xfrm>
        </p:spPr>
        <p:txBody>
          <a:bodyPr>
            <a:normAutofit/>
          </a:bodyPr>
          <a:lstStyle>
            <a:lvl1pPr>
              <a:defRPr sz="4800"/>
            </a:lvl1pPr>
          </a:lstStyle>
          <a:p>
            <a:r>
              <a:rPr lang="en-US" smtClean="0"/>
              <a:t>Click to edit Master title style</a:t>
            </a:r>
            <a:endParaRPr dirty="0"/>
          </a:p>
        </p:txBody>
      </p:sp>
    </p:spTree>
    <p:extLst>
      <p:ext uri="{BB962C8B-B14F-4D97-AF65-F5344CB8AC3E}">
        <p14:creationId xmlns:p14="http://schemas.microsoft.com/office/powerpoint/2010/main" val="178942917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444DBA2-55A6-4A41-BD93-1F73976D0659}" type="datetime1">
              <a:rPr lang="en-US" smtClean="0"/>
              <a:t>12/07/2016</a:t>
            </a:fld>
            <a:endParaRPr lang="en-US" dirty="0"/>
          </a:p>
        </p:txBody>
      </p:sp>
      <p:sp>
        <p:nvSpPr>
          <p:cNvPr id="5" name="Footer Placeholder 4"/>
          <p:cNvSpPr>
            <a:spLocks noGrp="1"/>
          </p:cNvSpPr>
          <p:nvPr>
            <p:ph type="ftr" sz="quarter" idx="11"/>
          </p:nvPr>
        </p:nvSpPr>
        <p:spPr/>
        <p:txBody>
          <a:bodyPr/>
          <a:lstStyle/>
          <a:p>
            <a:r>
              <a:rPr lang="en-US" smtClean="0"/>
              <a:t>www.sterlingpryce.com</a:t>
            </a:r>
            <a:endParaRPr lang="en-US" dirty="0"/>
          </a:p>
        </p:txBody>
      </p:sp>
      <p:sp>
        <p:nvSpPr>
          <p:cNvPr id="6" name="Slide Number Placeholder 5"/>
          <p:cNvSpPr>
            <a:spLocks noGrp="1"/>
          </p:cNvSpPr>
          <p:nvPr>
            <p:ph type="sldNum" sz="quarter" idx="12"/>
          </p:nvPr>
        </p:nvSpPr>
        <p:spPr/>
        <p:txBody>
          <a:bodyPr/>
          <a:lstStyle/>
          <a:p>
            <a:fld id="{A3F31473-23EB-4724-8B59-FE6D21D89FA4}" type="slidenum">
              <a:rPr lang="en-US" smtClean="0"/>
              <a:t>‹#›</a:t>
            </a:fld>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424241062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CA8F61C8-471F-4A0B-A668-1F4F68BCCFCD}" type="datetime1">
              <a:rPr lang="en-US" smtClean="0"/>
              <a:t>12/07/2016</a:t>
            </a:fld>
            <a:endParaRPr lang="en-US" dirty="0"/>
          </a:p>
        </p:txBody>
      </p:sp>
      <p:sp>
        <p:nvSpPr>
          <p:cNvPr id="8" name="Footer Placeholder 7"/>
          <p:cNvSpPr>
            <a:spLocks noGrp="1"/>
          </p:cNvSpPr>
          <p:nvPr>
            <p:ph type="ftr" sz="quarter" idx="11"/>
          </p:nvPr>
        </p:nvSpPr>
        <p:spPr/>
        <p:txBody>
          <a:bodyPr/>
          <a:lstStyle/>
          <a:p>
            <a:r>
              <a:rPr lang="en-US" smtClean="0"/>
              <a:t>www.sterlingpryce.com</a:t>
            </a:r>
            <a:endParaRPr lang="en-US" dirty="0"/>
          </a:p>
        </p:txBody>
      </p:sp>
      <p:sp>
        <p:nvSpPr>
          <p:cNvPr id="9" name="Slide Number Placeholder 8"/>
          <p:cNvSpPr>
            <a:spLocks noGrp="1"/>
          </p:cNvSpPr>
          <p:nvPr>
            <p:ph type="sldNum" sz="quarter" idx="12"/>
          </p:nvPr>
        </p:nvSpPr>
        <p:spPr/>
        <p:txBody>
          <a:bodyPr/>
          <a:lstStyle/>
          <a:p>
            <a:fld id="{A3F31473-23EB-4724-8B59-FE6D21D89FA4}" type="slidenum">
              <a:rPr lang="en-US" smtClean="0"/>
              <a:pPr/>
              <a:t>‹#›</a:t>
            </a:fld>
            <a:endParaRPr lang="en-US" dirty="0"/>
          </a:p>
        </p:txBody>
      </p:sp>
      <p:sp>
        <p:nvSpPr>
          <p:cNvPr id="3" name="Text Placeholder 2"/>
          <p:cNvSpPr>
            <a:spLocks noGrp="1"/>
          </p:cNvSpPr>
          <p:nvPr>
            <p:ph type="body" idx="1"/>
          </p:nvPr>
        </p:nvSpPr>
        <p:spPr>
          <a:xfrm>
            <a:off x="606425" y="5410200"/>
            <a:ext cx="8231187" cy="762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2" name="Title 1"/>
          <p:cNvSpPr>
            <a:spLocks noGrp="1"/>
          </p:cNvSpPr>
          <p:nvPr>
            <p:ph type="title"/>
          </p:nvPr>
        </p:nvSpPr>
        <p:spPr>
          <a:xfrm>
            <a:off x="608013" y="2590800"/>
            <a:ext cx="8229599" cy="2819400"/>
          </a:xfrm>
        </p:spPr>
        <p:txBody>
          <a:bodyPr anchor="b">
            <a:normAutofit/>
          </a:bodyPr>
          <a:lstStyle>
            <a:lvl1pPr algn="l">
              <a:defRPr sz="4800" b="0" cap="none" baseline="0"/>
            </a:lvl1pPr>
          </a:lstStyle>
          <a:p>
            <a:r>
              <a:rPr lang="en-US" smtClean="0"/>
              <a:t>Click to edit Master title style</a:t>
            </a:r>
            <a:endParaRPr/>
          </a:p>
        </p:txBody>
      </p:sp>
    </p:spTree>
    <p:extLst>
      <p:ext uri="{BB962C8B-B14F-4D97-AF65-F5344CB8AC3E}">
        <p14:creationId xmlns:p14="http://schemas.microsoft.com/office/powerpoint/2010/main" val="250470681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6F4AAB9-EFEC-4955-8AE0-C8EA28D4800D}" type="datetime1">
              <a:rPr lang="en-US" smtClean="0"/>
              <a:t>12/07/2016</a:t>
            </a:fld>
            <a:endParaRPr lang="en-US" dirty="0"/>
          </a:p>
        </p:txBody>
      </p:sp>
      <p:sp>
        <p:nvSpPr>
          <p:cNvPr id="6" name="Footer Placeholder 5"/>
          <p:cNvSpPr>
            <a:spLocks noGrp="1"/>
          </p:cNvSpPr>
          <p:nvPr>
            <p:ph type="ftr" sz="quarter" idx="11"/>
          </p:nvPr>
        </p:nvSpPr>
        <p:spPr/>
        <p:txBody>
          <a:bodyPr/>
          <a:lstStyle/>
          <a:p>
            <a:r>
              <a:rPr lang="en-US" smtClean="0"/>
              <a:t>www.sterlingpryce.com</a:t>
            </a:r>
            <a:endParaRPr lang="en-US" dirty="0"/>
          </a:p>
        </p:txBody>
      </p:sp>
      <p:sp>
        <p:nvSpPr>
          <p:cNvPr id="7" name="Slide Number Placeholder 6"/>
          <p:cNvSpPr>
            <a:spLocks noGrp="1"/>
          </p:cNvSpPr>
          <p:nvPr>
            <p:ph type="sldNum" sz="quarter" idx="12"/>
          </p:nvPr>
        </p:nvSpPr>
        <p:spPr/>
        <p:txBody>
          <a:bodyPr/>
          <a:lstStyle/>
          <a:p>
            <a:fld id="{A3F31473-23EB-4724-8B59-FE6D21D89FA4}" type="slidenum">
              <a:rPr lang="en-US" smtClean="0"/>
              <a:t>‹#›</a:t>
            </a:fld>
            <a:endParaRPr lang="en-US" dirty="0"/>
          </a:p>
        </p:txBody>
      </p:sp>
      <p:sp>
        <p:nvSpPr>
          <p:cNvPr id="4" name="Content Placeholder 3"/>
          <p:cNvSpPr>
            <a:spLocks noGrp="1"/>
          </p:cNvSpPr>
          <p:nvPr>
            <p:ph sz="half" idx="2"/>
          </p:nvPr>
        </p:nvSpPr>
        <p:spPr>
          <a:xfrm>
            <a:off x="6551614" y="685800"/>
            <a:ext cx="5029199"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3" name="Content Placeholder 2"/>
          <p:cNvSpPr>
            <a:spLocks noGrp="1"/>
          </p:cNvSpPr>
          <p:nvPr>
            <p:ph sz="half" idx="1"/>
          </p:nvPr>
        </p:nvSpPr>
        <p:spPr>
          <a:xfrm>
            <a:off x="1293813" y="685800"/>
            <a:ext cx="50292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2" name="Title 1"/>
          <p:cNvSpPr>
            <a:spLocks noGrp="1"/>
          </p:cNvSpPr>
          <p:nvPr>
            <p:ph type="title"/>
          </p:nvPr>
        </p:nvSpPr>
        <p:spPr/>
        <p:txBody>
          <a:bodyPr/>
          <a:lstStyle/>
          <a:p>
            <a:r>
              <a:rPr lang="en-US" smtClean="0"/>
              <a:t>Click to edit Master title style</a:t>
            </a:r>
            <a:endParaRPr dirty="0"/>
          </a:p>
        </p:txBody>
      </p:sp>
    </p:spTree>
    <p:extLst>
      <p:ext uri="{BB962C8B-B14F-4D97-AF65-F5344CB8AC3E}">
        <p14:creationId xmlns:p14="http://schemas.microsoft.com/office/powerpoint/2010/main" val="112207646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5352D6CA-FE86-474C-87E7-72370BB47D27}" type="datetime1">
              <a:rPr lang="en-US" smtClean="0"/>
              <a:t>12/07/2016</a:t>
            </a:fld>
            <a:endParaRPr lang="en-US" dirty="0"/>
          </a:p>
        </p:txBody>
      </p:sp>
      <p:sp>
        <p:nvSpPr>
          <p:cNvPr id="8" name="Footer Placeholder 7"/>
          <p:cNvSpPr>
            <a:spLocks noGrp="1"/>
          </p:cNvSpPr>
          <p:nvPr>
            <p:ph type="ftr" sz="quarter" idx="11"/>
          </p:nvPr>
        </p:nvSpPr>
        <p:spPr/>
        <p:txBody>
          <a:bodyPr/>
          <a:lstStyle/>
          <a:p>
            <a:r>
              <a:rPr lang="en-US" smtClean="0"/>
              <a:t>www.sterlingpryce.com</a:t>
            </a:r>
            <a:endParaRPr lang="en-US" dirty="0"/>
          </a:p>
        </p:txBody>
      </p:sp>
      <p:sp>
        <p:nvSpPr>
          <p:cNvPr id="9" name="Slide Number Placeholder 8"/>
          <p:cNvSpPr>
            <a:spLocks noGrp="1"/>
          </p:cNvSpPr>
          <p:nvPr>
            <p:ph type="sldNum" sz="quarter" idx="12"/>
          </p:nvPr>
        </p:nvSpPr>
        <p:spPr/>
        <p:txBody>
          <a:bodyPr/>
          <a:lstStyle/>
          <a:p>
            <a:fld id="{A3F31473-23EB-4724-8B59-FE6D21D89FA4}" type="slidenum">
              <a:rPr lang="en-US" smtClean="0"/>
              <a:t>‹#›</a:t>
            </a:fld>
            <a:endParaRPr lang="en-US" dirty="0"/>
          </a:p>
        </p:txBody>
      </p:sp>
      <p:sp>
        <p:nvSpPr>
          <p:cNvPr id="6" name="Content Placeholder 5"/>
          <p:cNvSpPr>
            <a:spLocks noGrp="1"/>
          </p:cNvSpPr>
          <p:nvPr>
            <p:ph sz="quarter" idx="4"/>
          </p:nvPr>
        </p:nvSpPr>
        <p:spPr>
          <a:xfrm>
            <a:off x="6550025" y="1676400"/>
            <a:ext cx="502920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551613" y="685800"/>
            <a:ext cx="5029200" cy="990600"/>
          </a:xfrm>
        </p:spPr>
        <p:txBody>
          <a:bodyPr anchor="ctr">
            <a:normAutofit/>
          </a:bodyPr>
          <a:lstStyle>
            <a:lvl1pPr marL="0" indent="0">
              <a:spcBef>
                <a:spcPts val="0"/>
              </a:spcBef>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664" y="1676400"/>
            <a:ext cx="502920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3" name="Text Placeholder 2"/>
          <p:cNvSpPr>
            <a:spLocks noGrp="1"/>
          </p:cNvSpPr>
          <p:nvPr>
            <p:ph type="body" idx="1"/>
          </p:nvPr>
        </p:nvSpPr>
        <p:spPr>
          <a:xfrm>
            <a:off x="1293664" y="685800"/>
            <a:ext cx="5029200" cy="990600"/>
          </a:xfrm>
        </p:spPr>
        <p:txBody>
          <a:bodyPr anchor="ctr">
            <a:normAutofit/>
          </a:bodyPr>
          <a:lstStyle>
            <a:lvl1pPr marL="0" indent="0">
              <a:spcBef>
                <a:spcPts val="0"/>
              </a:spcBef>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 name="Title 1"/>
          <p:cNvSpPr>
            <a:spLocks noGrp="1"/>
          </p:cNvSpPr>
          <p:nvPr>
            <p:ph type="title"/>
          </p:nvPr>
        </p:nvSpPr>
        <p:spPr>
          <a:xfrm>
            <a:off x="609441" y="5105400"/>
            <a:ext cx="10971372" cy="1066800"/>
          </a:xfrm>
        </p:spPr>
        <p:txBody>
          <a:bodyPr/>
          <a:lstStyle>
            <a:lvl1pPr>
              <a:defRPr/>
            </a:lvl1pPr>
          </a:lstStyle>
          <a:p>
            <a:r>
              <a:rPr lang="en-US" smtClean="0"/>
              <a:t>Click to edit Master title style</a:t>
            </a:r>
            <a:endParaRPr/>
          </a:p>
        </p:txBody>
      </p:sp>
    </p:spTree>
    <p:extLst>
      <p:ext uri="{BB962C8B-B14F-4D97-AF65-F5344CB8AC3E}">
        <p14:creationId xmlns:p14="http://schemas.microsoft.com/office/powerpoint/2010/main" val="356480930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203EFCE-0EBA-4868-9DC2-B50827119C5C}" type="datetime1">
              <a:rPr lang="en-US" smtClean="0"/>
              <a:t>12/07/2016</a:t>
            </a:fld>
            <a:endParaRPr lang="en-US" dirty="0"/>
          </a:p>
        </p:txBody>
      </p:sp>
      <p:sp>
        <p:nvSpPr>
          <p:cNvPr id="4" name="Footer Placeholder 3"/>
          <p:cNvSpPr>
            <a:spLocks noGrp="1"/>
          </p:cNvSpPr>
          <p:nvPr>
            <p:ph type="ftr" sz="quarter" idx="11"/>
          </p:nvPr>
        </p:nvSpPr>
        <p:spPr/>
        <p:txBody>
          <a:bodyPr/>
          <a:lstStyle/>
          <a:p>
            <a:r>
              <a:rPr lang="en-US" smtClean="0"/>
              <a:t>www.sterlingpryce.com</a:t>
            </a:r>
            <a:endParaRPr lang="en-US" dirty="0"/>
          </a:p>
        </p:txBody>
      </p:sp>
      <p:sp>
        <p:nvSpPr>
          <p:cNvPr id="5" name="Slide Number Placeholder 4"/>
          <p:cNvSpPr>
            <a:spLocks noGrp="1"/>
          </p:cNvSpPr>
          <p:nvPr>
            <p:ph type="sldNum" sz="quarter" idx="12"/>
          </p:nvPr>
        </p:nvSpPr>
        <p:spPr/>
        <p:txBody>
          <a:bodyPr/>
          <a:lstStyle/>
          <a:p>
            <a:fld id="{A3F31473-23EB-4724-8B59-FE6D21D89FA4}" type="slidenum">
              <a:rPr lang="en-US" smtClean="0"/>
              <a:t>‹#›</a:t>
            </a:fld>
            <a:endParaRPr lang="en-US" dirty="0"/>
          </a:p>
        </p:txBody>
      </p:sp>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308236536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06D505-B53C-4F62-A978-6B7F9EA4281A}" type="datetime1">
              <a:rPr lang="en-US" smtClean="0"/>
              <a:t>12/07/2016</a:t>
            </a:fld>
            <a:endParaRPr lang="en-US" dirty="0"/>
          </a:p>
        </p:txBody>
      </p:sp>
      <p:sp>
        <p:nvSpPr>
          <p:cNvPr id="3" name="Footer Placeholder 2"/>
          <p:cNvSpPr>
            <a:spLocks noGrp="1"/>
          </p:cNvSpPr>
          <p:nvPr>
            <p:ph type="ftr" sz="quarter" idx="11"/>
          </p:nvPr>
        </p:nvSpPr>
        <p:spPr/>
        <p:txBody>
          <a:bodyPr/>
          <a:lstStyle/>
          <a:p>
            <a:r>
              <a:rPr lang="en-US" smtClean="0"/>
              <a:t>www.sterlingpryce.com</a:t>
            </a:r>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a:t>
            </a:fld>
            <a:endParaRPr lang="en-US" dirty="0"/>
          </a:p>
        </p:txBody>
      </p:sp>
    </p:spTree>
    <p:extLst>
      <p:ext uri="{BB962C8B-B14F-4D97-AF65-F5344CB8AC3E}">
        <p14:creationId xmlns:p14="http://schemas.microsoft.com/office/powerpoint/2010/main" val="24484837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D172C4B-0CAB-4098-B8CA-1FDB4DC33CF7}" type="datetime1">
              <a:rPr lang="en-US" smtClean="0"/>
              <a:t>12/07/2016</a:t>
            </a:fld>
            <a:endParaRPr lang="en-US" dirty="0"/>
          </a:p>
        </p:txBody>
      </p:sp>
      <p:sp>
        <p:nvSpPr>
          <p:cNvPr id="6" name="Footer Placeholder 5"/>
          <p:cNvSpPr>
            <a:spLocks noGrp="1"/>
          </p:cNvSpPr>
          <p:nvPr>
            <p:ph type="ftr" sz="quarter" idx="11"/>
          </p:nvPr>
        </p:nvSpPr>
        <p:spPr/>
        <p:txBody>
          <a:bodyPr/>
          <a:lstStyle/>
          <a:p>
            <a:r>
              <a:rPr lang="en-US" smtClean="0"/>
              <a:t>www.sterlingpryce.com</a:t>
            </a:r>
            <a:endParaRPr lang="en-US" dirty="0"/>
          </a:p>
        </p:txBody>
      </p:sp>
      <p:sp>
        <p:nvSpPr>
          <p:cNvPr id="7" name="Slide Number Placeholder 6"/>
          <p:cNvSpPr>
            <a:spLocks noGrp="1"/>
          </p:cNvSpPr>
          <p:nvPr>
            <p:ph type="sldNum" sz="quarter" idx="12"/>
          </p:nvPr>
        </p:nvSpPr>
        <p:spPr/>
        <p:txBody>
          <a:bodyPr/>
          <a:lstStyle/>
          <a:p>
            <a:fld id="{A3F31473-23EB-4724-8B59-FE6D21D89FA4}" type="slidenum">
              <a:rPr lang="en-US" smtClean="0"/>
              <a:t>‹#›</a:t>
            </a:fld>
            <a:endParaRPr lang="en-US" dirty="0"/>
          </a:p>
        </p:txBody>
      </p:sp>
      <p:sp>
        <p:nvSpPr>
          <p:cNvPr id="3" name="Content Placeholder 2"/>
          <p:cNvSpPr>
            <a:spLocks noGrp="1"/>
          </p:cNvSpPr>
          <p:nvPr>
            <p:ph idx="1"/>
          </p:nvPr>
        </p:nvSpPr>
        <p:spPr>
          <a:xfrm>
            <a:off x="4875212" y="685800"/>
            <a:ext cx="6704171" cy="5486400"/>
          </a:xfrm>
        </p:spPr>
        <p:txBody>
          <a:bodyPr>
            <a:normAutofit/>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08013" y="5410200"/>
            <a:ext cx="3962400" cy="762000"/>
          </a:xfrm>
        </p:spPr>
        <p:txBody>
          <a:bodyPr>
            <a:normAutofit/>
          </a:bodyPr>
          <a:lstStyle>
            <a:lvl1pPr marL="0" indent="0">
              <a:spcBef>
                <a:spcPts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608014" y="685800"/>
            <a:ext cx="3962400" cy="4724400"/>
          </a:xfrm>
        </p:spPr>
        <p:txBody>
          <a:bodyPr anchor="b">
            <a:noAutofit/>
          </a:bodyPr>
          <a:lstStyle>
            <a:lvl1pPr algn="l">
              <a:defRPr sz="3600" b="0"/>
            </a:lvl1pPr>
          </a:lstStyle>
          <a:p>
            <a:r>
              <a:rPr lang="en-US" smtClean="0"/>
              <a:t>Click to edit Master title style</a:t>
            </a:r>
            <a:endParaRPr/>
          </a:p>
        </p:txBody>
      </p:sp>
    </p:spTree>
    <p:extLst>
      <p:ext uri="{BB962C8B-B14F-4D97-AF65-F5344CB8AC3E}">
        <p14:creationId xmlns:p14="http://schemas.microsoft.com/office/powerpoint/2010/main" val="35069134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68AF155-5592-444B-BAF7-39BB67CC456B}" type="datetime1">
              <a:rPr lang="en-US" smtClean="0"/>
              <a:t>12/07/2016</a:t>
            </a:fld>
            <a:endParaRPr lang="en-US" dirty="0"/>
          </a:p>
        </p:txBody>
      </p:sp>
      <p:sp>
        <p:nvSpPr>
          <p:cNvPr id="6" name="Footer Placeholder 5"/>
          <p:cNvSpPr>
            <a:spLocks noGrp="1"/>
          </p:cNvSpPr>
          <p:nvPr>
            <p:ph type="ftr" sz="quarter" idx="11"/>
          </p:nvPr>
        </p:nvSpPr>
        <p:spPr/>
        <p:txBody>
          <a:bodyPr/>
          <a:lstStyle/>
          <a:p>
            <a:r>
              <a:rPr lang="en-US" smtClean="0"/>
              <a:t>www.sterlingpryce.com</a:t>
            </a:r>
            <a:endParaRPr lang="en-US" dirty="0"/>
          </a:p>
        </p:txBody>
      </p:sp>
      <p:sp>
        <p:nvSpPr>
          <p:cNvPr id="7" name="Slide Number Placeholder 6"/>
          <p:cNvSpPr>
            <a:spLocks noGrp="1"/>
          </p:cNvSpPr>
          <p:nvPr>
            <p:ph type="sldNum" sz="quarter" idx="12"/>
          </p:nvPr>
        </p:nvSpPr>
        <p:spPr/>
        <p:txBody>
          <a:bodyPr/>
          <a:lstStyle/>
          <a:p>
            <a:fld id="{A3F31473-23EB-4724-8B59-FE6D21D89FA4}" type="slidenum">
              <a:rPr lang="en-US" smtClean="0"/>
              <a:t>‹#›</a:t>
            </a:fld>
            <a:endParaRPr lang="en-US" dirty="0"/>
          </a:p>
        </p:txBody>
      </p:sp>
      <p:sp>
        <p:nvSpPr>
          <p:cNvPr id="3" name="Picture Placeholder 2"/>
          <p:cNvSpPr>
            <a:spLocks noGrp="1"/>
          </p:cNvSpPr>
          <p:nvPr>
            <p:ph type="pic" idx="1"/>
          </p:nvPr>
        </p:nvSpPr>
        <p:spPr>
          <a:xfrm>
            <a:off x="4875213" y="685800"/>
            <a:ext cx="6705600" cy="5486400"/>
          </a:xfrm>
          <a:ln w="63500">
            <a:solidFill>
              <a:schemeClr val="bg1"/>
            </a:solidFill>
            <a:miter lim="800000"/>
          </a:ln>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sp>
        <p:nvSpPr>
          <p:cNvPr id="4" name="Text Placeholder 3"/>
          <p:cNvSpPr>
            <a:spLocks noGrp="1"/>
          </p:cNvSpPr>
          <p:nvPr>
            <p:ph type="body" sz="half" idx="2"/>
          </p:nvPr>
        </p:nvSpPr>
        <p:spPr>
          <a:xfrm>
            <a:off x="608013" y="5410200"/>
            <a:ext cx="3962400" cy="762000"/>
          </a:xfrm>
        </p:spPr>
        <p:txBody>
          <a:bodyPr>
            <a:normAutofit/>
          </a:bodyPr>
          <a:lstStyle>
            <a:lvl1pPr marL="0" indent="0">
              <a:spcBef>
                <a:spcPts val="0"/>
              </a:spcBef>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608014" y="685800"/>
            <a:ext cx="3962400" cy="4724400"/>
          </a:xfrm>
        </p:spPr>
        <p:txBody>
          <a:bodyPr anchor="b">
            <a:normAutofit/>
          </a:bodyPr>
          <a:lstStyle>
            <a:lvl1pPr algn="l">
              <a:defRPr sz="3600" b="0"/>
            </a:lvl1pPr>
          </a:lstStyle>
          <a:p>
            <a:r>
              <a:rPr lang="en-US" smtClean="0"/>
              <a:t>Click to edit Master title style</a:t>
            </a:r>
            <a:endParaRPr dirty="0"/>
          </a:p>
        </p:txBody>
      </p:sp>
    </p:spTree>
    <p:extLst>
      <p:ext uri="{BB962C8B-B14F-4D97-AF65-F5344CB8AC3E}">
        <p14:creationId xmlns:p14="http://schemas.microsoft.com/office/powerpoint/2010/main" val="162742571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E29C3BE-4EF9-423C-B4CB-B765D43D31A7}" type="datetime1">
              <a:rPr lang="en-US" smtClean="0"/>
              <a:t>12/07/2016</a:t>
            </a:fld>
            <a:endParaRPr lang="en-US" dirty="0"/>
          </a:p>
        </p:txBody>
      </p:sp>
      <p:sp>
        <p:nvSpPr>
          <p:cNvPr id="5" name="Footer Placeholder 4"/>
          <p:cNvSpPr>
            <a:spLocks noGrp="1"/>
          </p:cNvSpPr>
          <p:nvPr>
            <p:ph type="ftr" sz="quarter" idx="11"/>
          </p:nvPr>
        </p:nvSpPr>
        <p:spPr/>
        <p:txBody>
          <a:bodyPr/>
          <a:lstStyle/>
          <a:p>
            <a:r>
              <a:rPr lang="en-US" smtClean="0"/>
              <a:t>www.sterlingpryce.com</a:t>
            </a:r>
            <a:endParaRPr lang="en-US" dirty="0"/>
          </a:p>
        </p:txBody>
      </p:sp>
      <p:sp>
        <p:nvSpPr>
          <p:cNvPr id="6" name="Slide Number Placeholder 5"/>
          <p:cNvSpPr>
            <a:spLocks noGrp="1"/>
          </p:cNvSpPr>
          <p:nvPr>
            <p:ph type="sldNum" sz="quarter" idx="12"/>
          </p:nvPr>
        </p:nvSpPr>
        <p:spPr/>
        <p:txBody>
          <a:bodyPr/>
          <a:lstStyle/>
          <a:p>
            <a:fld id="{A3F31473-23EB-4724-8B59-FE6D21D89FA4}" type="slidenum">
              <a:rPr lang="en-US" smtClean="0"/>
              <a:t>‹#›</a:t>
            </a:fld>
            <a:endParaRPr lang="en-US" dirty="0"/>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289343426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6308FF4-4501-4A4D-8FCA-25B7E68F1A3F}" type="datetime1">
              <a:rPr lang="en-US" smtClean="0"/>
              <a:t>12/07/2016</a:t>
            </a:fld>
            <a:endParaRPr lang="en-US" dirty="0"/>
          </a:p>
        </p:txBody>
      </p:sp>
      <p:sp>
        <p:nvSpPr>
          <p:cNvPr id="5" name="Footer Placeholder 4"/>
          <p:cNvSpPr>
            <a:spLocks noGrp="1"/>
          </p:cNvSpPr>
          <p:nvPr>
            <p:ph type="ftr" sz="quarter" idx="11"/>
          </p:nvPr>
        </p:nvSpPr>
        <p:spPr/>
        <p:txBody>
          <a:bodyPr/>
          <a:lstStyle/>
          <a:p>
            <a:r>
              <a:rPr lang="en-US" smtClean="0"/>
              <a:t>www.sterlingpryce.com</a:t>
            </a:r>
            <a:endParaRPr lang="en-US" dirty="0"/>
          </a:p>
        </p:txBody>
      </p:sp>
      <p:sp>
        <p:nvSpPr>
          <p:cNvPr id="6" name="Slide Number Placeholder 5"/>
          <p:cNvSpPr>
            <a:spLocks noGrp="1"/>
          </p:cNvSpPr>
          <p:nvPr>
            <p:ph type="sldNum" sz="quarter" idx="12"/>
          </p:nvPr>
        </p:nvSpPr>
        <p:spPr/>
        <p:txBody>
          <a:bodyPr/>
          <a:lstStyle/>
          <a:p>
            <a:fld id="{A3F31473-23EB-4724-8B59-FE6D21D89FA4}" type="slidenum">
              <a:rPr lang="en-US" smtClean="0"/>
              <a:t>‹#›</a:t>
            </a:fld>
            <a:endParaRPr lang="en-US" dirty="0"/>
          </a:p>
        </p:txBody>
      </p:sp>
      <p:sp>
        <p:nvSpPr>
          <p:cNvPr id="3" name="Vertical Text Placeholder 2"/>
          <p:cNvSpPr>
            <a:spLocks noGrp="1"/>
          </p:cNvSpPr>
          <p:nvPr>
            <p:ph type="body" orient="vert" idx="1"/>
          </p:nvPr>
        </p:nvSpPr>
        <p:spPr>
          <a:xfrm>
            <a:off x="608012" y="685800"/>
            <a:ext cx="9474253" cy="5486400"/>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Vertical Title 1"/>
          <p:cNvSpPr>
            <a:spLocks noGrp="1"/>
          </p:cNvSpPr>
          <p:nvPr>
            <p:ph type="title" orient="vert"/>
          </p:nvPr>
        </p:nvSpPr>
        <p:spPr>
          <a:xfrm>
            <a:off x="10285412" y="685800"/>
            <a:ext cx="1295401" cy="5486400"/>
          </a:xfrm>
        </p:spPr>
        <p:txBody>
          <a:bodyPr vert="eaVert"/>
          <a:lstStyle/>
          <a:p>
            <a:r>
              <a:rPr lang="en-US" smtClean="0"/>
              <a:t>Click to edit Master title style</a:t>
            </a:r>
            <a:endParaRPr/>
          </a:p>
        </p:txBody>
      </p:sp>
    </p:spTree>
    <p:extLst>
      <p:ext uri="{BB962C8B-B14F-4D97-AF65-F5344CB8AC3E}">
        <p14:creationId xmlns:p14="http://schemas.microsoft.com/office/powerpoint/2010/main" val="187056344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3">
        <a:schemeClr val="bg2"/>
      </p:bgRef>
    </p:bg>
    <p:spTree>
      <p:nvGrpSpPr>
        <p:cNvPr id="1" name=""/>
        <p:cNvGrpSpPr/>
        <p:nvPr/>
      </p:nvGrpSpPr>
      <p:grpSpPr>
        <a:xfrm>
          <a:off x="0" y="0"/>
          <a:ext cx="0" cy="0"/>
          <a:chOff x="0" y="0"/>
          <a:chExt cx="0" cy="0"/>
        </a:xfrm>
      </p:grpSpPr>
      <p:sp>
        <p:nvSpPr>
          <p:cNvPr id="7" name="Rectangle 6"/>
          <p:cNvSpPr/>
          <p:nvPr/>
        </p:nvSpPr>
        <p:spPr>
          <a:xfrm>
            <a:off x="-1588" y="0"/>
            <a:ext cx="12188952" cy="685800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chemeClr val="bg1"/>
                </a:solidFill>
              </a:defRPr>
            </a:lvl1pPr>
          </a:lstStyle>
          <a:p>
            <a:fld id="{B0D41BCD-3BF7-48EB-9443-FED972C72A60}" type="datetime1">
              <a:rPr lang="en-US" smtClean="0"/>
              <a:t>12/07/2016</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chemeClr val="bg1"/>
                </a:solidFill>
              </a:defRPr>
            </a:lvl1pPr>
          </a:lstStyle>
          <a:p>
            <a:r>
              <a:rPr lang="en-US" smtClean="0"/>
              <a:t>www.sterlingpryce.com</a:t>
            </a:r>
            <a:endParaRPr lang="en-US" dirty="0"/>
          </a:p>
        </p:txBody>
      </p:sp>
      <p:sp>
        <p:nvSpPr>
          <p:cNvPr id="6" name="Slide Number Placeholder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chemeClr val="bg1"/>
                </a:solidFill>
              </a:defRPr>
            </a:lvl1pPr>
          </a:lstStyle>
          <a:p>
            <a:fld id="{A3F31473-23EB-4724-8B59-FE6D21D89FA4}" type="slidenum">
              <a:rPr lang="en-US" smtClean="0"/>
              <a:pPr/>
              <a:t>‹#›</a:t>
            </a:fld>
            <a:endParaRPr lang="en-US" dirty="0"/>
          </a:p>
        </p:txBody>
      </p:sp>
      <p:sp>
        <p:nvSpPr>
          <p:cNvPr id="3" name="Text Placeholder 2"/>
          <p:cNvSpPr>
            <a:spLocks noGrp="1"/>
          </p:cNvSpPr>
          <p:nvPr>
            <p:ph type="body" idx="1"/>
          </p:nvPr>
        </p:nvSpPr>
        <p:spPr>
          <a:xfrm>
            <a:off x="1293813" y="685800"/>
            <a:ext cx="10287000" cy="4190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2" name="Title Placeholder 1"/>
          <p:cNvSpPr>
            <a:spLocks noGrp="1"/>
          </p:cNvSpPr>
          <p:nvPr>
            <p:ph type="title"/>
          </p:nvPr>
        </p:nvSpPr>
        <p:spPr>
          <a:xfrm>
            <a:off x="609441" y="5105400"/>
            <a:ext cx="10971372" cy="1066800"/>
          </a:xfrm>
          <a:prstGeom prst="rect">
            <a:avLst/>
          </a:prstGeom>
        </p:spPr>
        <p:txBody>
          <a:bodyPr vert="horz" lIns="91440" tIns="45720" rIns="91440" bIns="45720" rtlCol="0" anchor="b">
            <a:normAutofit/>
          </a:bodyPr>
          <a:lstStyle/>
          <a:p>
            <a:r>
              <a:rPr lang="en-US" smtClean="0"/>
              <a:t>Click to edit Master title style</a:t>
            </a:r>
            <a:endParaRPr/>
          </a:p>
        </p:txBody>
      </p:sp>
    </p:spTree>
    <p:extLst>
      <p:ext uri="{BB962C8B-B14F-4D97-AF65-F5344CB8AC3E}">
        <p14:creationId xmlns:p14="http://schemas.microsoft.com/office/powerpoint/2010/main" val="1843538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hf hdr="0" dt="0"/>
  <p:txStyles>
    <p:titleStyle>
      <a:lvl1pPr algn="l" defTabSz="914400" rtl="0" eaLnBrk="1" latinLnBrk="0" hangingPunct="1">
        <a:lnSpc>
          <a:spcPct val="8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tx1"/>
        </a:buClr>
        <a:buSzPct val="80000"/>
        <a:buFont typeface="Arial" pitchFamily="34" charset="0"/>
        <a:buChar char="•"/>
        <a:defRPr sz="2800" kern="1200">
          <a:solidFill>
            <a:schemeClr val="tx1"/>
          </a:solidFill>
          <a:latin typeface="+mn-lt"/>
          <a:ea typeface="+mn-ea"/>
          <a:cs typeface="+mn-cs"/>
        </a:defRPr>
      </a:lvl1pPr>
      <a:lvl2pPr marL="615950" indent="-285750" algn="l" defTabSz="914400" rtl="0" eaLnBrk="1" latinLnBrk="0" hangingPunct="1">
        <a:lnSpc>
          <a:spcPct val="90000"/>
        </a:lnSpc>
        <a:spcBef>
          <a:spcPts val="600"/>
        </a:spcBef>
        <a:buSzPct val="80000"/>
        <a:buFont typeface="Corbel" pitchFamily="34" charset="0"/>
        <a:buChar char="–"/>
        <a:defRPr sz="2400" kern="1200">
          <a:solidFill>
            <a:schemeClr val="tx1"/>
          </a:solidFill>
          <a:latin typeface="+mn-lt"/>
          <a:ea typeface="+mn-ea"/>
          <a:cs typeface="+mn-cs"/>
        </a:defRPr>
      </a:lvl2pPr>
      <a:lvl3pPr marL="996696"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3pPr>
      <a:lvl4pPr marL="1380744" indent="-283464" algn="l" defTabSz="914400" rtl="0" eaLnBrk="1" latinLnBrk="0" hangingPunct="1">
        <a:lnSpc>
          <a:spcPct val="90000"/>
        </a:lnSpc>
        <a:spcBef>
          <a:spcPts val="600"/>
        </a:spcBef>
        <a:buFont typeface="Corbel" pitchFamily="34" charset="0"/>
        <a:buChar char="–"/>
        <a:defRPr sz="1800" kern="1200">
          <a:solidFill>
            <a:schemeClr val="tx1"/>
          </a:solidFill>
          <a:latin typeface="+mn-lt"/>
          <a:ea typeface="+mn-ea"/>
          <a:cs typeface="+mn-cs"/>
        </a:defRPr>
      </a:lvl4pPr>
      <a:lvl5pPr marL="1764792"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5pPr>
      <a:lvl6pPr marL="2148840"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6pPr>
      <a:lvl7pPr marL="2532888" indent="-228600" algn="l" defTabSz="914400" rtl="0" eaLnBrk="1" latinLnBrk="0" hangingPunct="1">
        <a:lnSpc>
          <a:spcPct val="90000"/>
        </a:lnSpc>
        <a:spcBef>
          <a:spcPts val="600"/>
        </a:spcBef>
        <a:buSzPct val="80000"/>
        <a:buFont typeface="Arial" pitchFamily="34" charset="0"/>
        <a:buChar char="•"/>
        <a:defRPr sz="1800" kern="1200" baseline="0">
          <a:solidFill>
            <a:schemeClr val="tx1"/>
          </a:solidFill>
          <a:latin typeface="+mn-lt"/>
          <a:ea typeface="+mn-ea"/>
          <a:cs typeface="+mn-cs"/>
        </a:defRPr>
      </a:lvl7pPr>
      <a:lvl8pPr marL="2916936"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8pPr>
      <a:lvl9pPr marL="3300984"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www.sterlingpryce.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www.sterlingpryce.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www.sterlingpryce.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www.sterlingpryce.co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diagramLayout" Target="../diagrams/layout1.xml"/><Relationship Id="rId7" Type="http://schemas.openxmlformats.org/officeDocument/2006/relationships/hyperlink" Target="http://www.sterlingpryce.com/" TargetMode="Externa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www.sterlingpryce.co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www.sterlingpryce.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93812" y="3645024"/>
            <a:ext cx="3962400" cy="762000"/>
          </a:xfrm>
        </p:spPr>
        <p:txBody>
          <a:bodyPr>
            <a:noAutofit/>
          </a:bodyPr>
          <a:lstStyle/>
          <a:p>
            <a:pPr algn="ctr"/>
            <a:endParaRPr lang="en-US" sz="4000" dirty="0" smtClean="0"/>
          </a:p>
          <a:p>
            <a:pPr algn="ctr"/>
            <a:endParaRPr lang="en-US" sz="4000" dirty="0" smtClean="0"/>
          </a:p>
          <a:p>
            <a:pPr algn="ctr"/>
            <a:r>
              <a:rPr lang="en-US" sz="4000" dirty="0" smtClean="0"/>
              <a:t>Resourcing Solutions for the Telecom Industry</a:t>
            </a:r>
            <a:r>
              <a:rPr lang="en-US" sz="4000" dirty="0" smtClean="0"/>
              <a:t> </a:t>
            </a:r>
            <a:endParaRPr lang="en-US" sz="4000" dirty="0"/>
          </a:p>
        </p:txBody>
      </p:sp>
      <p:sp>
        <p:nvSpPr>
          <p:cNvPr id="4" name="Slide Number Placeholder 3"/>
          <p:cNvSpPr>
            <a:spLocks noGrp="1"/>
          </p:cNvSpPr>
          <p:nvPr>
            <p:ph type="sldNum" sz="quarter" idx="12"/>
          </p:nvPr>
        </p:nvSpPr>
        <p:spPr/>
        <p:txBody>
          <a:bodyPr/>
          <a:lstStyle/>
          <a:p>
            <a:fld id="{A3F31473-23EB-4724-8B59-FE6D21D89FA4}" type="slidenum">
              <a:rPr lang="en-US" smtClean="0"/>
              <a:pPr/>
              <a:t>1</a:t>
            </a:fld>
            <a:endParaRPr lang="en-US" dirty="0"/>
          </a:p>
        </p:txBody>
      </p:sp>
      <p:pic>
        <p:nvPicPr>
          <p:cNvPr id="5" name="Picture 4"/>
          <p:cNvPicPr>
            <a:picLocks noChangeAspect="1"/>
          </p:cNvPicPr>
          <p:nvPr/>
        </p:nvPicPr>
        <p:blipFill>
          <a:blip r:embed="rId3"/>
          <a:stretch>
            <a:fillRect/>
          </a:stretch>
        </p:blipFill>
        <p:spPr>
          <a:xfrm>
            <a:off x="8830716" y="0"/>
            <a:ext cx="3432345" cy="951058"/>
          </a:xfrm>
          <a:prstGeom prst="rect">
            <a:avLst/>
          </a:prstGeom>
        </p:spPr>
      </p:pic>
      <p:sp>
        <p:nvSpPr>
          <p:cNvPr id="6" name="Footer Placeholder 5"/>
          <p:cNvSpPr>
            <a:spLocks noGrp="1"/>
          </p:cNvSpPr>
          <p:nvPr>
            <p:ph type="ftr" sz="quarter" idx="11"/>
          </p:nvPr>
        </p:nvSpPr>
        <p:spPr/>
        <p:txBody>
          <a:bodyPr/>
          <a:lstStyle/>
          <a:p>
            <a:r>
              <a:rPr lang="en-US" smtClean="0"/>
              <a:t>www.sterlingpryce.com</a:t>
            </a: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1883" y="188640"/>
            <a:ext cx="2448272" cy="2491991"/>
          </a:xfrm>
          <a:prstGeom prst="rect">
            <a:avLst/>
          </a:prstGeom>
        </p:spPr>
      </p:pic>
      <p:sp>
        <p:nvSpPr>
          <p:cNvPr id="8" name="TextBox 7"/>
          <p:cNvSpPr txBox="1"/>
          <p:nvPr/>
        </p:nvSpPr>
        <p:spPr>
          <a:xfrm>
            <a:off x="1053851" y="2936630"/>
            <a:ext cx="3024336" cy="369332"/>
          </a:xfrm>
          <a:prstGeom prst="rect">
            <a:avLst/>
          </a:prstGeom>
          <a:noFill/>
          <a:ln>
            <a:solidFill>
              <a:schemeClr val="bg2"/>
            </a:solidFill>
          </a:ln>
        </p:spPr>
        <p:txBody>
          <a:bodyPr wrap="square" rtlCol="0" anchor="ctr" anchorCtr="1">
            <a:spAutoFit/>
          </a:bodyPr>
          <a:lstStyle/>
          <a:p>
            <a:r>
              <a:rPr lang="en-GB" dirty="0" smtClean="0"/>
              <a:t>In Partnership with</a:t>
            </a:r>
            <a:endParaRPr lang="en-GB" dirty="0" smtClean="0"/>
          </a:p>
        </p:txBody>
      </p:sp>
      <p:pic>
        <p:nvPicPr>
          <p:cNvPr id="10" name="Picture 9"/>
          <p:cNvPicPr>
            <a:picLocks noChangeAspect="1"/>
          </p:cNvPicPr>
          <p:nvPr/>
        </p:nvPicPr>
        <p:blipFill>
          <a:blip r:embed="rId3"/>
          <a:stretch>
            <a:fillRect/>
          </a:stretch>
        </p:blipFill>
        <p:spPr>
          <a:xfrm>
            <a:off x="849846" y="3455966"/>
            <a:ext cx="3432345" cy="951058"/>
          </a:xfrm>
          <a:prstGeom prst="rect">
            <a:avLst/>
          </a:prstGeom>
        </p:spPr>
      </p:pic>
    </p:spTree>
    <p:extLst>
      <p:ext uri="{BB962C8B-B14F-4D97-AF65-F5344CB8AC3E}">
        <p14:creationId xmlns:p14="http://schemas.microsoft.com/office/powerpoint/2010/main" val="34408012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41884" y="1162050"/>
            <a:ext cx="10238929" cy="3714750"/>
          </a:xfrm>
        </p:spPr>
        <p:txBody>
          <a:bodyPr/>
          <a:lstStyle/>
          <a:p>
            <a:pPr marL="0" indent="0">
              <a:buNone/>
            </a:pPr>
            <a:r>
              <a:rPr lang="en-GB" b="1" dirty="0"/>
              <a:t>Sterling Pryce is a specialist business and technology recruitment consultancy, working within specialist market sectors across the Information Technology, Telecommunications &amp; C-suite </a:t>
            </a:r>
            <a:r>
              <a:rPr lang="en-GB" b="1" dirty="0" smtClean="0"/>
              <a:t>arenas</a:t>
            </a:r>
          </a:p>
          <a:p>
            <a:pPr marL="0" indent="0">
              <a:buNone/>
            </a:pPr>
            <a:r>
              <a:rPr lang="en-GB" b="1" dirty="0" smtClean="0"/>
              <a:t> </a:t>
            </a:r>
            <a:r>
              <a:rPr lang="en-GB" dirty="0" smtClean="0"/>
              <a:t>- Formed 2012</a:t>
            </a:r>
          </a:p>
          <a:p>
            <a:pPr marL="0" indent="0">
              <a:buNone/>
            </a:pPr>
            <a:r>
              <a:rPr lang="en-GB" dirty="0"/>
              <a:t> </a:t>
            </a:r>
            <a:r>
              <a:rPr lang="en-GB" dirty="0" smtClean="0"/>
              <a:t>- Became part of the Doyen Group 2014</a:t>
            </a:r>
          </a:p>
          <a:p>
            <a:pPr marL="0" indent="0">
              <a:buNone/>
            </a:pPr>
            <a:r>
              <a:rPr lang="en-GB" dirty="0"/>
              <a:t> </a:t>
            </a:r>
            <a:r>
              <a:rPr lang="en-GB" dirty="0" smtClean="0"/>
              <a:t>- Group Turnover £18million / 100 core clients </a:t>
            </a:r>
          </a:p>
          <a:p>
            <a:pPr marL="0" indent="0">
              <a:buNone/>
            </a:pPr>
            <a:r>
              <a:rPr lang="en-GB" dirty="0"/>
              <a:t> </a:t>
            </a:r>
            <a:r>
              <a:rPr lang="en-GB" dirty="0" smtClean="0"/>
              <a:t>- 42 employees / 6 offices in 3 countries UK, Holland &amp; </a:t>
            </a:r>
            <a:r>
              <a:rPr lang="en-GB" dirty="0"/>
              <a:t>India  </a:t>
            </a:r>
            <a:endParaRPr lang="en-GB" dirty="0" smtClean="0"/>
          </a:p>
          <a:p>
            <a:pPr marL="0" indent="0">
              <a:buNone/>
            </a:pPr>
            <a:endParaRPr lang="en-US" dirty="0"/>
          </a:p>
        </p:txBody>
      </p:sp>
      <p:sp>
        <p:nvSpPr>
          <p:cNvPr id="2" name="Title 1"/>
          <p:cNvSpPr>
            <a:spLocks noGrp="1"/>
          </p:cNvSpPr>
          <p:nvPr>
            <p:ph type="title"/>
          </p:nvPr>
        </p:nvSpPr>
        <p:spPr/>
        <p:txBody>
          <a:bodyPr/>
          <a:lstStyle/>
          <a:p>
            <a:r>
              <a:rPr lang="en-US" dirty="0" smtClean="0"/>
              <a:t>Sterling Pryce Key Facts</a:t>
            </a:r>
            <a:endParaRPr lang="en-US" dirty="0"/>
          </a:p>
        </p:txBody>
      </p:sp>
      <p:pic>
        <p:nvPicPr>
          <p:cNvPr id="4" name="Picture 3" descr="SP-logo-small">
            <a:hlinkClick r:id="rId3" tooltip="www.sterlingpryce.com"/>
          </p:cNvPr>
          <p:cNvPicPr/>
          <p:nvPr/>
        </p:nvPicPr>
        <p:blipFill>
          <a:blip r:embed="rId4">
            <a:extLst>
              <a:ext uri="{28A0092B-C50C-407E-A947-70E740481C1C}">
                <a14:useLocalDpi xmlns:a14="http://schemas.microsoft.com/office/drawing/2010/main" val="0"/>
              </a:ext>
            </a:extLst>
          </a:blip>
          <a:srcRect/>
          <a:stretch>
            <a:fillRect/>
          </a:stretch>
        </p:blipFill>
        <p:spPr bwMode="auto">
          <a:xfrm>
            <a:off x="8759825" y="25399"/>
            <a:ext cx="3429000" cy="952500"/>
          </a:xfrm>
          <a:prstGeom prst="rect">
            <a:avLst/>
          </a:prstGeom>
          <a:noFill/>
          <a:ln>
            <a:noFill/>
          </a:ln>
        </p:spPr>
      </p:pic>
      <p:sp>
        <p:nvSpPr>
          <p:cNvPr id="5" name="Slide Number Placeholder 4"/>
          <p:cNvSpPr>
            <a:spLocks noGrp="1"/>
          </p:cNvSpPr>
          <p:nvPr>
            <p:ph type="sldNum" sz="quarter" idx="12"/>
          </p:nvPr>
        </p:nvSpPr>
        <p:spPr/>
        <p:txBody>
          <a:bodyPr/>
          <a:lstStyle/>
          <a:p>
            <a:fld id="{A3F31473-23EB-4724-8B59-FE6D21D89FA4}" type="slidenum">
              <a:rPr lang="en-US" smtClean="0"/>
              <a:t>2</a:t>
            </a:fld>
            <a:endParaRPr lang="en-US" dirty="0"/>
          </a:p>
        </p:txBody>
      </p:sp>
      <p:sp>
        <p:nvSpPr>
          <p:cNvPr id="6" name="Footer Placeholder 5"/>
          <p:cNvSpPr>
            <a:spLocks noGrp="1"/>
          </p:cNvSpPr>
          <p:nvPr>
            <p:ph type="ftr" sz="quarter" idx="11"/>
          </p:nvPr>
        </p:nvSpPr>
        <p:spPr/>
        <p:txBody>
          <a:bodyPr/>
          <a:lstStyle/>
          <a:p>
            <a:r>
              <a:rPr lang="en-US" smtClean="0"/>
              <a:t>www.sterlingpryce.com</a:t>
            </a:r>
            <a:endParaRPr lang="en-US" dirty="0"/>
          </a:p>
        </p:txBody>
      </p:sp>
    </p:spTree>
    <p:extLst>
      <p:ext uri="{BB962C8B-B14F-4D97-AF65-F5344CB8AC3E}">
        <p14:creationId xmlns:p14="http://schemas.microsoft.com/office/powerpoint/2010/main" val="37934885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ircle(in)">
                                      <p:cBhvr>
                                        <p:cTn id="15" dur="2000"/>
                                        <p:tgtEl>
                                          <p:spTgt spid="3">
                                            <p:txEl>
                                              <p:pRg st="2" end="2"/>
                                            </p:txEl>
                                          </p:spTgt>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ircle(in)">
                                      <p:cBhvr>
                                        <p:cTn id="18" dur="2000"/>
                                        <p:tgtEl>
                                          <p:spTgt spid="3">
                                            <p:txEl>
                                              <p:pRg st="3" end="3"/>
                                            </p:txEl>
                                          </p:spTgt>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circle(in)">
                                      <p:cBhvr>
                                        <p:cTn id="21"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3F31473-23EB-4724-8B59-FE6D21D89FA4}" type="slidenum">
              <a:rPr lang="en-US" smtClean="0"/>
              <a:t>3</a:t>
            </a:fld>
            <a:endParaRPr lang="en-US" dirty="0"/>
          </a:p>
        </p:txBody>
      </p:sp>
      <p:sp>
        <p:nvSpPr>
          <p:cNvPr id="3" name="Content Placeholder 2"/>
          <p:cNvSpPr>
            <a:spLocks noGrp="1"/>
          </p:cNvSpPr>
          <p:nvPr>
            <p:ph idx="1"/>
          </p:nvPr>
        </p:nvSpPr>
        <p:spPr>
          <a:xfrm>
            <a:off x="1125860" y="1340768"/>
            <a:ext cx="10454953" cy="3536031"/>
          </a:xfrm>
        </p:spPr>
        <p:txBody>
          <a:bodyPr>
            <a:normAutofit/>
          </a:bodyPr>
          <a:lstStyle/>
          <a:p>
            <a:pPr marL="0" indent="0">
              <a:buNone/>
            </a:pPr>
            <a:r>
              <a:rPr lang="en-GB" dirty="0" smtClean="0"/>
              <a:t>Tata Telecommunications – Supplier of resources for Tata Africa </a:t>
            </a:r>
          </a:p>
          <a:p>
            <a:pPr marL="0" indent="0">
              <a:buNone/>
            </a:pPr>
            <a:r>
              <a:rPr lang="en-GB" dirty="0" smtClean="0"/>
              <a:t>ATOS – </a:t>
            </a:r>
            <a:r>
              <a:rPr lang="en-GB" dirty="0"/>
              <a:t>became a supplier in 2015 </a:t>
            </a:r>
            <a:r>
              <a:rPr lang="en-GB" dirty="0" smtClean="0"/>
              <a:t>for the supply of their Information Technology resources for the EMEA region </a:t>
            </a:r>
            <a:endParaRPr lang="en-GB" dirty="0"/>
          </a:p>
          <a:p>
            <a:pPr marL="0" indent="0">
              <a:buNone/>
            </a:pPr>
            <a:r>
              <a:rPr lang="en-GB" dirty="0" smtClean="0"/>
              <a:t>NetCracker  - Global supplier for OSS/BSS and C suite resource  </a:t>
            </a:r>
          </a:p>
          <a:p>
            <a:pPr marL="0" indent="0">
              <a:buNone/>
            </a:pPr>
            <a:r>
              <a:rPr lang="en-GB" dirty="0" smtClean="0"/>
              <a:t>IBM – Supplier of Network Resources in the UK </a:t>
            </a:r>
          </a:p>
          <a:p>
            <a:pPr marL="0" indent="0">
              <a:buNone/>
            </a:pPr>
            <a:endParaRPr lang="en-GB" dirty="0" smtClean="0"/>
          </a:p>
          <a:p>
            <a:pPr marL="0" indent="0">
              <a:buNone/>
            </a:pPr>
            <a:endParaRPr lang="en-GB" dirty="0"/>
          </a:p>
        </p:txBody>
      </p:sp>
      <p:sp>
        <p:nvSpPr>
          <p:cNvPr id="4" name="Title 3"/>
          <p:cNvSpPr>
            <a:spLocks noGrp="1"/>
          </p:cNvSpPr>
          <p:nvPr>
            <p:ph type="title"/>
          </p:nvPr>
        </p:nvSpPr>
        <p:spPr/>
        <p:txBody>
          <a:bodyPr/>
          <a:lstStyle/>
          <a:p>
            <a:r>
              <a:rPr lang="en-GB" dirty="0" smtClean="0"/>
              <a:t>Key Clients </a:t>
            </a:r>
            <a:endParaRPr lang="en-GB" dirty="0"/>
          </a:p>
        </p:txBody>
      </p:sp>
      <p:pic>
        <p:nvPicPr>
          <p:cNvPr id="6" name="Picture 5" descr="SP-logo-small">
            <a:hlinkClick r:id="rId2" tooltip="www.sterlingpryce.com"/>
          </p:cNvPr>
          <p:cNvPicPr/>
          <p:nvPr/>
        </p:nvPicPr>
        <p:blipFill>
          <a:blip r:embed="rId3">
            <a:extLst>
              <a:ext uri="{28A0092B-C50C-407E-A947-70E740481C1C}">
                <a14:useLocalDpi xmlns:a14="http://schemas.microsoft.com/office/drawing/2010/main" val="0"/>
              </a:ext>
            </a:extLst>
          </a:blip>
          <a:srcRect/>
          <a:stretch>
            <a:fillRect/>
          </a:stretch>
        </p:blipFill>
        <p:spPr bwMode="auto">
          <a:xfrm>
            <a:off x="8759825" y="13363"/>
            <a:ext cx="3429000" cy="952500"/>
          </a:xfrm>
          <a:prstGeom prst="rect">
            <a:avLst/>
          </a:prstGeom>
          <a:noFill/>
          <a:ln>
            <a:noFill/>
          </a:ln>
        </p:spPr>
      </p:pic>
      <p:sp>
        <p:nvSpPr>
          <p:cNvPr id="5" name="Footer Placeholder 4"/>
          <p:cNvSpPr>
            <a:spLocks noGrp="1"/>
          </p:cNvSpPr>
          <p:nvPr>
            <p:ph type="ftr" sz="quarter" idx="11"/>
          </p:nvPr>
        </p:nvSpPr>
        <p:spPr/>
        <p:txBody>
          <a:bodyPr/>
          <a:lstStyle/>
          <a:p>
            <a:r>
              <a:rPr lang="en-US" smtClean="0"/>
              <a:t>www.sterlingpryce.com</a:t>
            </a:r>
            <a:endParaRPr lang="en-US" dirty="0"/>
          </a:p>
        </p:txBody>
      </p:sp>
    </p:spTree>
    <p:extLst>
      <p:ext uri="{BB962C8B-B14F-4D97-AF65-F5344CB8AC3E}">
        <p14:creationId xmlns:p14="http://schemas.microsoft.com/office/powerpoint/2010/main" val="158065255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0130" y="1162050"/>
            <a:ext cx="10287000" cy="4190999"/>
          </a:xfrm>
        </p:spPr>
        <p:txBody>
          <a:bodyPr>
            <a:normAutofit/>
          </a:bodyPr>
          <a:lstStyle/>
          <a:p>
            <a:pPr marL="0" indent="0">
              <a:buNone/>
            </a:pPr>
            <a:r>
              <a:rPr lang="en-US" dirty="0" smtClean="0"/>
              <a:t>The group also has specialist vertical recruitment teams operating in the following areas:</a:t>
            </a:r>
            <a:endParaRPr lang="en-US" dirty="0"/>
          </a:p>
          <a:p>
            <a:pPr marL="0" indent="0">
              <a:buNone/>
            </a:pPr>
            <a:r>
              <a:rPr lang="en-US" dirty="0" smtClean="0"/>
              <a:t> - Telecommunications</a:t>
            </a:r>
          </a:p>
          <a:p>
            <a:pPr marL="0" indent="0">
              <a:buNone/>
            </a:pPr>
            <a:r>
              <a:rPr lang="en-US" dirty="0" smtClean="0"/>
              <a:t> - C-Suite </a:t>
            </a:r>
          </a:p>
          <a:p>
            <a:pPr marL="0" indent="0">
              <a:buNone/>
            </a:pPr>
            <a:r>
              <a:rPr lang="en-US" dirty="0" smtClean="0"/>
              <a:t> - Digital Media</a:t>
            </a:r>
          </a:p>
          <a:p>
            <a:pPr marL="0" indent="0">
              <a:buNone/>
            </a:pPr>
            <a:r>
              <a:rPr lang="en-US" dirty="0" smtClean="0"/>
              <a:t> - Finance</a:t>
            </a:r>
          </a:p>
          <a:p>
            <a:pPr marL="0" indent="0">
              <a:buNone/>
            </a:pPr>
            <a:r>
              <a:rPr lang="en-US" dirty="0" smtClean="0"/>
              <a:t> - Information Technology</a:t>
            </a:r>
            <a:endParaRPr lang="en-US" dirty="0"/>
          </a:p>
        </p:txBody>
      </p:sp>
      <p:sp>
        <p:nvSpPr>
          <p:cNvPr id="2" name="Title 1"/>
          <p:cNvSpPr>
            <a:spLocks noGrp="1"/>
          </p:cNvSpPr>
          <p:nvPr>
            <p:ph type="title"/>
          </p:nvPr>
        </p:nvSpPr>
        <p:spPr/>
        <p:txBody>
          <a:bodyPr/>
          <a:lstStyle/>
          <a:p>
            <a:r>
              <a:rPr lang="en-US" dirty="0" smtClean="0"/>
              <a:t>Additional Areas of expertise</a:t>
            </a:r>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t>4</a:t>
            </a:fld>
            <a:endParaRPr lang="en-US" dirty="0"/>
          </a:p>
        </p:txBody>
      </p:sp>
      <p:pic>
        <p:nvPicPr>
          <p:cNvPr id="5" name="Picture 4" descr="SP-logo-small">
            <a:hlinkClick r:id="rId2" tooltip="www.sterlingpryce.com"/>
          </p:cNvPr>
          <p:cNvPicPr/>
          <p:nvPr/>
        </p:nvPicPr>
        <p:blipFill>
          <a:blip r:embed="rId3">
            <a:extLst>
              <a:ext uri="{28A0092B-C50C-407E-A947-70E740481C1C}">
                <a14:useLocalDpi xmlns:a14="http://schemas.microsoft.com/office/drawing/2010/main" val="0"/>
              </a:ext>
            </a:extLst>
          </a:blip>
          <a:srcRect/>
          <a:stretch>
            <a:fillRect/>
          </a:stretch>
        </p:blipFill>
        <p:spPr bwMode="auto">
          <a:xfrm>
            <a:off x="8735325" y="25399"/>
            <a:ext cx="3429000" cy="952500"/>
          </a:xfrm>
          <a:prstGeom prst="rect">
            <a:avLst/>
          </a:prstGeom>
          <a:noFill/>
          <a:ln>
            <a:noFill/>
          </a:ln>
        </p:spPr>
      </p:pic>
      <p:sp>
        <p:nvSpPr>
          <p:cNvPr id="6" name="Footer Placeholder 5"/>
          <p:cNvSpPr>
            <a:spLocks noGrp="1"/>
          </p:cNvSpPr>
          <p:nvPr>
            <p:ph type="ftr" sz="quarter" idx="11"/>
          </p:nvPr>
        </p:nvSpPr>
        <p:spPr/>
        <p:txBody>
          <a:bodyPr/>
          <a:lstStyle/>
          <a:p>
            <a:r>
              <a:rPr lang="en-US" smtClean="0"/>
              <a:t>www.sterlingpryce.com</a:t>
            </a:r>
            <a:endParaRPr lang="en-US" dirty="0"/>
          </a:p>
        </p:txBody>
      </p:sp>
    </p:spTree>
    <p:extLst>
      <p:ext uri="{BB962C8B-B14F-4D97-AF65-F5344CB8AC3E}">
        <p14:creationId xmlns:p14="http://schemas.microsoft.com/office/powerpoint/2010/main" val="422158242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3852" y="1412775"/>
            <a:ext cx="10885572" cy="3082447"/>
          </a:xfrm>
        </p:spPr>
        <p:txBody>
          <a:bodyPr>
            <a:normAutofit/>
          </a:bodyPr>
          <a:lstStyle/>
          <a:p>
            <a:pPr marL="0" indent="0">
              <a:buNone/>
            </a:pPr>
            <a:r>
              <a:rPr lang="en-GB" sz="2400" dirty="0" smtClean="0"/>
              <a:t>Mano is a senior recruiter of 16 years within the EMEA region</a:t>
            </a:r>
          </a:p>
          <a:p>
            <a:pPr marL="0" indent="0">
              <a:buNone/>
            </a:pPr>
            <a:r>
              <a:rPr lang="en-GB" sz="2400" dirty="0" smtClean="0"/>
              <a:t>Has extensive experience in the provision of network resources for the African MNOs</a:t>
            </a:r>
          </a:p>
          <a:p>
            <a:pPr marL="0" indent="0">
              <a:buNone/>
            </a:pPr>
            <a:r>
              <a:rPr lang="en-GB" sz="2400" dirty="0" smtClean="0"/>
              <a:t>Roles covered are Core Network, Packet and Circuit switch, Radio, BSC, BTS for Planning, Integration and configuration from vendors: Ericsson, NSN, Huawei, Siemens, ALU </a:t>
            </a:r>
          </a:p>
          <a:p>
            <a:pPr marL="0" indent="0">
              <a:buNone/>
            </a:pPr>
            <a:r>
              <a:rPr lang="en-GB" sz="2400" dirty="0" smtClean="0"/>
              <a:t>For all levels of resource: Francophile and Anglophile Managerial &amp; Project Managers, Test &amp; Integration Optimisation and Planning, Solution Architects</a:t>
            </a:r>
          </a:p>
        </p:txBody>
      </p:sp>
      <p:sp>
        <p:nvSpPr>
          <p:cNvPr id="4" name="Title 3"/>
          <p:cNvSpPr>
            <a:spLocks noGrp="1"/>
          </p:cNvSpPr>
          <p:nvPr>
            <p:ph type="title"/>
          </p:nvPr>
        </p:nvSpPr>
        <p:spPr/>
        <p:txBody>
          <a:bodyPr/>
          <a:lstStyle/>
          <a:p>
            <a:r>
              <a:rPr lang="en-GB" dirty="0" smtClean="0"/>
              <a:t>Specialism in The African Market </a:t>
            </a:r>
            <a:endParaRPr lang="en-GB" dirty="0"/>
          </a:p>
        </p:txBody>
      </p:sp>
      <p:pic>
        <p:nvPicPr>
          <p:cNvPr id="6" name="Picture 5" descr="SP-logo-small">
            <a:hlinkClick r:id="rId2" tooltip="www.sterlingpryce.com"/>
          </p:cNvPr>
          <p:cNvPicPr/>
          <p:nvPr/>
        </p:nvPicPr>
        <p:blipFill>
          <a:blip r:embed="rId3">
            <a:extLst>
              <a:ext uri="{28A0092B-C50C-407E-A947-70E740481C1C}">
                <a14:useLocalDpi xmlns:a14="http://schemas.microsoft.com/office/drawing/2010/main" val="0"/>
              </a:ext>
            </a:extLst>
          </a:blip>
          <a:srcRect/>
          <a:stretch>
            <a:fillRect/>
          </a:stretch>
        </p:blipFill>
        <p:spPr bwMode="auto">
          <a:xfrm>
            <a:off x="8765762" y="0"/>
            <a:ext cx="3429000" cy="952500"/>
          </a:xfrm>
          <a:prstGeom prst="rect">
            <a:avLst/>
          </a:prstGeom>
          <a:noFill/>
          <a:ln>
            <a:noFill/>
          </a:ln>
        </p:spPr>
      </p:pic>
      <p:sp>
        <p:nvSpPr>
          <p:cNvPr id="9" name="Footer Placeholder 8"/>
          <p:cNvSpPr>
            <a:spLocks noGrp="1"/>
          </p:cNvSpPr>
          <p:nvPr>
            <p:ph type="ftr" sz="quarter" idx="11"/>
          </p:nvPr>
        </p:nvSpPr>
        <p:spPr/>
        <p:txBody>
          <a:bodyPr/>
          <a:lstStyle/>
          <a:p>
            <a:r>
              <a:rPr lang="en-US" smtClean="0"/>
              <a:t>www.sterlingpryce.com</a:t>
            </a:r>
            <a:endParaRPr lang="en-US" dirty="0"/>
          </a:p>
        </p:txBody>
      </p:sp>
      <p:sp>
        <p:nvSpPr>
          <p:cNvPr id="10" name="Slide Number Placeholder 9"/>
          <p:cNvSpPr>
            <a:spLocks noGrp="1"/>
          </p:cNvSpPr>
          <p:nvPr>
            <p:ph type="sldNum" sz="quarter" idx="12"/>
          </p:nvPr>
        </p:nvSpPr>
        <p:spPr/>
        <p:txBody>
          <a:bodyPr/>
          <a:lstStyle/>
          <a:p>
            <a:fld id="{A3F31473-23EB-4724-8B59-FE6D21D89FA4}" type="slidenum">
              <a:rPr lang="en-US" smtClean="0"/>
              <a:t>5</a:t>
            </a:fld>
            <a:endParaRPr lang="en-US" dirty="0"/>
          </a:p>
        </p:txBody>
      </p:sp>
    </p:spTree>
    <p:extLst>
      <p:ext uri="{BB962C8B-B14F-4D97-AF65-F5344CB8AC3E}">
        <p14:creationId xmlns:p14="http://schemas.microsoft.com/office/powerpoint/2010/main" val="149156152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Telecom Account Team</a:t>
            </a:r>
            <a:endParaRPr lang="en-GB" dirty="0"/>
          </a:p>
        </p:txBody>
      </p:sp>
      <p:graphicFrame>
        <p:nvGraphicFramePr>
          <p:cNvPr id="5" name="Content Placeholder 5" descr="Hierarchy" title="SmartArt"/>
          <p:cNvGraphicFramePr>
            <a:graphicFrameLocks noGrp="1"/>
          </p:cNvGraphicFramePr>
          <p:nvPr>
            <p:ph idx="1"/>
            <p:extLst/>
          </p:nvPr>
        </p:nvGraphicFramePr>
        <p:xfrm>
          <a:off x="1293813" y="685800"/>
          <a:ext cx="10287000"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SP-logo-small">
            <a:hlinkClick r:id="rId7" tooltip="www.sterlingpryce.com"/>
          </p:cNvPr>
          <p:cNvPicPr/>
          <p:nvPr/>
        </p:nvPicPr>
        <p:blipFill>
          <a:blip r:embed="rId8">
            <a:extLst>
              <a:ext uri="{28A0092B-C50C-407E-A947-70E740481C1C}">
                <a14:useLocalDpi xmlns:a14="http://schemas.microsoft.com/office/drawing/2010/main" val="0"/>
              </a:ext>
            </a:extLst>
          </a:blip>
          <a:srcRect/>
          <a:stretch>
            <a:fillRect/>
          </a:stretch>
        </p:blipFill>
        <p:spPr bwMode="auto">
          <a:xfrm>
            <a:off x="8759825" y="0"/>
            <a:ext cx="3429000" cy="952500"/>
          </a:xfrm>
          <a:prstGeom prst="rect">
            <a:avLst/>
          </a:prstGeom>
          <a:noFill/>
          <a:ln>
            <a:noFill/>
          </a:ln>
        </p:spPr>
      </p:pic>
      <p:sp>
        <p:nvSpPr>
          <p:cNvPr id="4" name="Footer Placeholder 3"/>
          <p:cNvSpPr>
            <a:spLocks noGrp="1"/>
          </p:cNvSpPr>
          <p:nvPr>
            <p:ph type="ftr" sz="quarter" idx="11"/>
          </p:nvPr>
        </p:nvSpPr>
        <p:spPr/>
        <p:txBody>
          <a:bodyPr/>
          <a:lstStyle/>
          <a:p>
            <a:r>
              <a:rPr lang="en-US" smtClean="0"/>
              <a:t>www.sterlingpryce.com</a:t>
            </a:r>
            <a:endParaRPr lang="en-US" dirty="0"/>
          </a:p>
        </p:txBody>
      </p:sp>
      <p:sp>
        <p:nvSpPr>
          <p:cNvPr id="7" name="Slide Number Placeholder 6"/>
          <p:cNvSpPr>
            <a:spLocks noGrp="1"/>
          </p:cNvSpPr>
          <p:nvPr>
            <p:ph type="sldNum" sz="quarter" idx="12"/>
          </p:nvPr>
        </p:nvSpPr>
        <p:spPr/>
        <p:txBody>
          <a:bodyPr/>
          <a:lstStyle/>
          <a:p>
            <a:fld id="{A3F31473-23EB-4724-8B59-FE6D21D89FA4}" type="slidenum">
              <a:rPr lang="en-US" smtClean="0"/>
              <a:t>6</a:t>
            </a:fld>
            <a:endParaRPr lang="en-US" dirty="0"/>
          </a:p>
        </p:txBody>
      </p:sp>
    </p:spTree>
    <p:extLst>
      <p:ext uri="{BB962C8B-B14F-4D97-AF65-F5344CB8AC3E}">
        <p14:creationId xmlns:p14="http://schemas.microsoft.com/office/powerpoint/2010/main" val="129641916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2939" y="1162684"/>
            <a:ext cx="10382945" cy="3942716"/>
          </a:xfrm>
        </p:spPr>
        <p:txBody>
          <a:bodyPr>
            <a:normAutofit fontScale="55000" lnSpcReduction="20000"/>
          </a:bodyPr>
          <a:lstStyle/>
          <a:p>
            <a:endParaRPr lang="en-GB" dirty="0" smtClean="0"/>
          </a:p>
          <a:p>
            <a:pPr marL="0" indent="0">
              <a:buNone/>
            </a:pPr>
            <a:r>
              <a:rPr lang="en-GB" b="1" dirty="0" smtClean="0"/>
              <a:t>Sterling Pryce have a structured resourcing response which enables us to achieve rapid response times to urgent requirements. A brief outline is as follows:</a:t>
            </a:r>
          </a:p>
          <a:p>
            <a:r>
              <a:rPr lang="en-GB" dirty="0" smtClean="0"/>
              <a:t>Upon receipt of a requirement the Sofrecom Account Director will allocate the role to a specialist vertical Manager; this enables access to extensive subject knowledge within the specific technical areas. </a:t>
            </a:r>
          </a:p>
          <a:p>
            <a:r>
              <a:rPr lang="en-GB" dirty="0" smtClean="0"/>
              <a:t>From this point the Manager will undertake an exhaustive search of our company and personal databases within a few minutes of allocation.  If this does not provide satisfactory candidates the role is then escalated to the nominated resource team (under the leadership of the specialist Manager) who then proceed to comprehensively explore all other possible avenues (job boards, social media and extended network)  </a:t>
            </a:r>
          </a:p>
          <a:p>
            <a:r>
              <a:rPr lang="en-GB" dirty="0" smtClean="0"/>
              <a:t>All CV’s are subject to quality control and qualification by both the Manager/subject matter expert (SME) and Account Director prior to submission.</a:t>
            </a:r>
          </a:p>
          <a:p>
            <a:r>
              <a:rPr lang="en-GB" dirty="0" smtClean="0"/>
              <a:t>Through utilising this system Sterling Pryce are able to respond rapidly with a high calibre of candidate.</a:t>
            </a:r>
          </a:p>
          <a:p>
            <a:r>
              <a:rPr lang="en-GB" dirty="0" smtClean="0"/>
              <a:t>Within this system we can usually provide quality candidates within 48 hours</a:t>
            </a:r>
          </a:p>
          <a:p>
            <a:pPr marL="0" indent="0">
              <a:buNone/>
            </a:pPr>
            <a:endParaRPr lang="en-GB" dirty="0"/>
          </a:p>
        </p:txBody>
      </p:sp>
      <p:sp>
        <p:nvSpPr>
          <p:cNvPr id="4" name="Title 3"/>
          <p:cNvSpPr>
            <a:spLocks noGrp="1"/>
          </p:cNvSpPr>
          <p:nvPr>
            <p:ph type="title"/>
          </p:nvPr>
        </p:nvSpPr>
        <p:spPr/>
        <p:txBody>
          <a:bodyPr/>
          <a:lstStyle/>
          <a:p>
            <a:r>
              <a:rPr lang="en-GB" dirty="0" smtClean="0"/>
              <a:t>Resourcing Response</a:t>
            </a:r>
            <a:endParaRPr lang="en-GB" dirty="0"/>
          </a:p>
        </p:txBody>
      </p:sp>
      <p:pic>
        <p:nvPicPr>
          <p:cNvPr id="6" name="Picture 5" descr="SP-logo-small">
            <a:hlinkClick r:id="rId2" tooltip="www.sterlingpryce.com"/>
          </p:cNvPr>
          <p:cNvPicPr/>
          <p:nvPr/>
        </p:nvPicPr>
        <p:blipFill>
          <a:blip r:embed="rId3">
            <a:extLst>
              <a:ext uri="{28A0092B-C50C-407E-A947-70E740481C1C}">
                <a14:useLocalDpi xmlns:a14="http://schemas.microsoft.com/office/drawing/2010/main" val="0"/>
              </a:ext>
            </a:extLst>
          </a:blip>
          <a:srcRect/>
          <a:stretch>
            <a:fillRect/>
          </a:stretch>
        </p:blipFill>
        <p:spPr bwMode="auto">
          <a:xfrm>
            <a:off x="8783573" y="-18417"/>
            <a:ext cx="3429000" cy="952500"/>
          </a:xfrm>
          <a:prstGeom prst="rect">
            <a:avLst/>
          </a:prstGeom>
          <a:noFill/>
          <a:ln>
            <a:noFill/>
          </a:ln>
        </p:spPr>
      </p:pic>
      <p:sp>
        <p:nvSpPr>
          <p:cNvPr id="9" name="Footer Placeholder 8"/>
          <p:cNvSpPr>
            <a:spLocks noGrp="1"/>
          </p:cNvSpPr>
          <p:nvPr>
            <p:ph type="ftr" sz="quarter" idx="11"/>
          </p:nvPr>
        </p:nvSpPr>
        <p:spPr/>
        <p:txBody>
          <a:bodyPr/>
          <a:lstStyle/>
          <a:p>
            <a:r>
              <a:rPr lang="en-US" smtClean="0"/>
              <a:t>www.sterlingpryce.com</a:t>
            </a:r>
            <a:endParaRPr lang="en-US" dirty="0"/>
          </a:p>
        </p:txBody>
      </p:sp>
      <p:sp>
        <p:nvSpPr>
          <p:cNvPr id="10" name="Slide Number Placeholder 9"/>
          <p:cNvSpPr>
            <a:spLocks noGrp="1"/>
          </p:cNvSpPr>
          <p:nvPr>
            <p:ph type="sldNum" sz="quarter" idx="12"/>
          </p:nvPr>
        </p:nvSpPr>
        <p:spPr/>
        <p:txBody>
          <a:bodyPr/>
          <a:lstStyle/>
          <a:p>
            <a:fld id="{A3F31473-23EB-4724-8B59-FE6D21D89FA4}" type="slidenum">
              <a:rPr lang="en-US" smtClean="0"/>
              <a:t>7</a:t>
            </a:fld>
            <a:endParaRPr lang="en-US" dirty="0"/>
          </a:p>
        </p:txBody>
      </p:sp>
    </p:spTree>
    <p:extLst>
      <p:ext uri="{BB962C8B-B14F-4D97-AF65-F5344CB8AC3E}">
        <p14:creationId xmlns:p14="http://schemas.microsoft.com/office/powerpoint/2010/main" val="330585580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4515" y="2204864"/>
            <a:ext cx="7414869" cy="2502556"/>
          </a:xfrm>
        </p:spPr>
        <p:txBody>
          <a:bodyPr>
            <a:normAutofit/>
          </a:bodyPr>
          <a:lstStyle/>
          <a:p>
            <a:pPr marL="0" indent="0">
              <a:buNone/>
            </a:pPr>
            <a:r>
              <a:rPr lang="en-GB" sz="7200" dirty="0" smtClean="0"/>
              <a:t>Questions </a:t>
            </a:r>
          </a:p>
        </p:txBody>
      </p:sp>
      <p:sp>
        <p:nvSpPr>
          <p:cNvPr id="4" name="Title 3"/>
          <p:cNvSpPr>
            <a:spLocks noGrp="1"/>
          </p:cNvSpPr>
          <p:nvPr>
            <p:ph type="title"/>
          </p:nvPr>
        </p:nvSpPr>
        <p:spPr/>
        <p:txBody>
          <a:bodyPr/>
          <a:lstStyle/>
          <a:p>
            <a:endParaRPr lang="en-GB" dirty="0"/>
          </a:p>
        </p:txBody>
      </p:sp>
      <p:pic>
        <p:nvPicPr>
          <p:cNvPr id="6" name="Picture 5" descr="SP-logo-small">
            <a:hlinkClick r:id="rId2" tooltip="www.sterlingpryce.com"/>
          </p:cNvPr>
          <p:cNvPicPr/>
          <p:nvPr/>
        </p:nvPicPr>
        <p:blipFill>
          <a:blip r:embed="rId3">
            <a:extLst>
              <a:ext uri="{28A0092B-C50C-407E-A947-70E740481C1C}">
                <a14:useLocalDpi xmlns:a14="http://schemas.microsoft.com/office/drawing/2010/main" val="0"/>
              </a:ext>
            </a:extLst>
          </a:blip>
          <a:srcRect/>
          <a:stretch>
            <a:fillRect/>
          </a:stretch>
        </p:blipFill>
        <p:spPr bwMode="auto">
          <a:xfrm>
            <a:off x="8760957" y="-19846"/>
            <a:ext cx="3429000" cy="952500"/>
          </a:xfrm>
          <a:prstGeom prst="rect">
            <a:avLst/>
          </a:prstGeom>
          <a:noFill/>
          <a:ln>
            <a:noFill/>
          </a:ln>
        </p:spPr>
      </p:pic>
      <p:sp>
        <p:nvSpPr>
          <p:cNvPr id="9" name="Footer Placeholder 8"/>
          <p:cNvSpPr>
            <a:spLocks noGrp="1"/>
          </p:cNvSpPr>
          <p:nvPr>
            <p:ph type="ftr" sz="quarter" idx="11"/>
          </p:nvPr>
        </p:nvSpPr>
        <p:spPr/>
        <p:txBody>
          <a:bodyPr/>
          <a:lstStyle/>
          <a:p>
            <a:r>
              <a:rPr lang="en-US" smtClean="0"/>
              <a:t>www.sterlingpryce.com</a:t>
            </a:r>
            <a:endParaRPr lang="en-US" dirty="0"/>
          </a:p>
        </p:txBody>
      </p:sp>
      <p:sp>
        <p:nvSpPr>
          <p:cNvPr id="10" name="Slide Number Placeholder 9"/>
          <p:cNvSpPr>
            <a:spLocks noGrp="1"/>
          </p:cNvSpPr>
          <p:nvPr>
            <p:ph type="sldNum" sz="quarter" idx="12"/>
          </p:nvPr>
        </p:nvSpPr>
        <p:spPr/>
        <p:txBody>
          <a:bodyPr/>
          <a:lstStyle/>
          <a:p>
            <a:fld id="{A3F31473-23EB-4724-8B59-FE6D21D89FA4}" type="slidenum">
              <a:rPr lang="en-US" smtClean="0"/>
              <a:t>8</a:t>
            </a:fld>
            <a:endParaRPr lang="en-US" dirty="0"/>
          </a:p>
        </p:txBody>
      </p:sp>
    </p:spTree>
    <p:extLst>
      <p:ext uri="{BB962C8B-B14F-4D97-AF65-F5344CB8AC3E}">
        <p14:creationId xmlns:p14="http://schemas.microsoft.com/office/powerpoint/2010/main" val="48226404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
</file>

<file path=ppt/theme/theme1.xml><?xml version="1.0" encoding="utf-8"?>
<a:theme xmlns:a="http://schemas.openxmlformats.org/drawingml/2006/main" name="Sales presentation on product or servic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3494BA"/>
      </a:accent6>
      <a:hlink>
        <a:srgbClr val="6B9F25"/>
      </a:hlink>
      <a:folHlink>
        <a:srgbClr val="9F6715"/>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spDef>
      <a:spPr>
        <a:ln>
          <a:noFill/>
        </a:ln>
      </a:spPr>
      <a:bodyPr rtlCol="0" anchor="ctr"/>
      <a:lstStyle>
        <a:defPPr algn="ctr">
          <a:defRPr dirty="0"/>
        </a:defPPr>
      </a:lstStyle>
      <a:style>
        <a:lnRef idx="3">
          <a:schemeClr val="lt1"/>
        </a:lnRef>
        <a:fillRef idx="1">
          <a:schemeClr val="accent2"/>
        </a:fillRef>
        <a:effectRef idx="1">
          <a:schemeClr val="accent2"/>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Sales presentation on product or service" id="{7EE400BE-508E-476C-BFCF-E5A4B7CBB911}" vid="{528475A2-2519-44AA-B642-41944284C867}"/>
    </a:ext>
  </a:extLst>
</a:theme>
</file>

<file path=ppt/theme/theme2.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3494BA"/>
      </a:accent6>
      <a:hlink>
        <a:srgbClr val="6B9F25"/>
      </a:hlink>
      <a:folHlink>
        <a:srgbClr val="9F6715"/>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3494BA"/>
      </a:accent6>
      <a:hlink>
        <a:srgbClr val="6B9F25"/>
      </a:hlink>
      <a:folHlink>
        <a:srgbClr val="9F6715"/>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650A9AA-52B9-4BCE-8F7B-96CF968CD3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sales presentation on product or service</Template>
  <TotalTime>0</TotalTime>
  <Words>396</Words>
  <Application>Microsoft Office PowerPoint</Application>
  <PresentationFormat>Custom</PresentationFormat>
  <Paragraphs>70</Paragraphs>
  <Slides>8</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Cambria</vt:lpstr>
      <vt:lpstr>Corbel</vt:lpstr>
      <vt:lpstr>Sales presentation on product or service</vt:lpstr>
      <vt:lpstr>PowerPoint Presentation</vt:lpstr>
      <vt:lpstr>Sterling Pryce Key Facts</vt:lpstr>
      <vt:lpstr>Key Clients </vt:lpstr>
      <vt:lpstr>Additional Areas of expertise</vt:lpstr>
      <vt:lpstr>Specialism in The African Market </vt:lpstr>
      <vt:lpstr>Telecom Account Team</vt:lpstr>
      <vt:lpstr>Resourcing Response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2015-07-22T13:12:01Z</dcterms:created>
  <dcterms:modified xsi:type="dcterms:W3CDTF">2016-07-12T10:04:51Z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TC034605559991</vt:lpwstr>
  </property>
</Properties>
</file>